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6"/>
  </p:notesMasterIdLst>
  <p:handoutMasterIdLst>
    <p:handoutMasterId r:id="rId17"/>
  </p:handoutMasterIdLst>
  <p:sldIdLst>
    <p:sldId id="291" r:id="rId2"/>
    <p:sldId id="365" r:id="rId3"/>
    <p:sldId id="366" r:id="rId4"/>
    <p:sldId id="367" r:id="rId5"/>
    <p:sldId id="372" r:id="rId6"/>
    <p:sldId id="312" r:id="rId7"/>
    <p:sldId id="309" r:id="rId8"/>
    <p:sldId id="307" r:id="rId9"/>
    <p:sldId id="320" r:id="rId10"/>
    <p:sldId id="368" r:id="rId11"/>
    <p:sldId id="369" r:id="rId12"/>
    <p:sldId id="373" r:id="rId13"/>
    <p:sldId id="370" r:id="rId14"/>
    <p:sldId id="345" r:id="rId15"/>
  </p:sldIdLst>
  <p:sldSz cx="9144000" cy="6858000" type="screen4x3"/>
  <p:notesSz cx="7315200" cy="9601200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ESTLER, Katharina" initials="P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111"/>
    <a:srgbClr val="67C5FF"/>
    <a:srgbClr val="0698DF"/>
    <a:srgbClr val="079BE0"/>
    <a:srgbClr val="078AA5"/>
    <a:srgbClr val="078AC5"/>
    <a:srgbClr val="3C8FD4"/>
    <a:srgbClr val="0899DA"/>
    <a:srgbClr val="0091C4"/>
    <a:srgbClr val="459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0" autoAdjust="0"/>
    <p:restoredTop sz="94745" autoAdjust="0"/>
  </p:normalViewPr>
  <p:slideViewPr>
    <p:cSldViewPr>
      <p:cViewPr varScale="1">
        <p:scale>
          <a:sx n="82" d="100"/>
          <a:sy n="82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04" y="-12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DF36B-B7D7-4026-84BD-10530E67DEB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E52F727-8AFA-4C49-A701-AA94C3A98F7B}">
      <dgm:prSet phldrT="[Text]"/>
      <dgm:spPr/>
      <dgm:t>
        <a:bodyPr/>
        <a:lstStyle/>
        <a:p>
          <a:r>
            <a:rPr lang="en-US" b="1" cap="small" baseline="0" dirty="0"/>
            <a:t>Agricultural and </a:t>
          </a:r>
          <a:r>
            <a:rPr lang="en-US" b="1" cap="small" baseline="0" dirty="0" err="1"/>
            <a:t>agro</a:t>
          </a:r>
          <a:r>
            <a:rPr lang="en-US" b="1" cap="small" baseline="0" dirty="0"/>
            <a:t>-industrial waste</a:t>
          </a:r>
        </a:p>
      </dgm:t>
    </dgm:pt>
    <dgm:pt modelId="{59145C97-0E93-4F2B-9136-96D4DA95F4B4}" type="parTrans" cxnId="{402334E0-08E3-477A-9958-5D166331AEC8}">
      <dgm:prSet/>
      <dgm:spPr/>
      <dgm:t>
        <a:bodyPr/>
        <a:lstStyle/>
        <a:p>
          <a:endParaRPr lang="en-US"/>
        </a:p>
      </dgm:t>
    </dgm:pt>
    <dgm:pt modelId="{EB307219-A16F-4FC5-8B77-A1E79590FCB5}" type="sibTrans" cxnId="{402334E0-08E3-477A-9958-5D166331AEC8}">
      <dgm:prSet/>
      <dgm:spPr/>
      <dgm:t>
        <a:bodyPr/>
        <a:lstStyle/>
        <a:p>
          <a:endParaRPr lang="en-US"/>
        </a:p>
      </dgm:t>
    </dgm:pt>
    <dgm:pt modelId="{9477F9B5-1EEC-41BA-85AB-1B4740C2CD53}">
      <dgm:prSet phldrT="[Text]"/>
      <dgm:spPr/>
      <dgm:t>
        <a:bodyPr/>
        <a:lstStyle/>
        <a:p>
          <a:r>
            <a:rPr lang="en-US" b="1" i="0" cap="small" baseline="0" dirty="0"/>
            <a:t>Rural industries and households</a:t>
          </a:r>
        </a:p>
      </dgm:t>
    </dgm:pt>
    <dgm:pt modelId="{9AA4C82E-8694-4F32-B1F2-A38346BE0997}" type="parTrans" cxnId="{A13009C7-40DE-46AF-8E6B-45F41479BA16}">
      <dgm:prSet/>
      <dgm:spPr/>
      <dgm:t>
        <a:bodyPr/>
        <a:lstStyle/>
        <a:p>
          <a:endParaRPr lang="en-US"/>
        </a:p>
      </dgm:t>
    </dgm:pt>
    <dgm:pt modelId="{C38FA78E-2E63-4E15-BE2D-D32B14710AE7}" type="sibTrans" cxnId="{A13009C7-40DE-46AF-8E6B-45F41479BA16}">
      <dgm:prSet/>
      <dgm:spPr/>
      <dgm:t>
        <a:bodyPr/>
        <a:lstStyle/>
        <a:p>
          <a:endParaRPr lang="en-US"/>
        </a:p>
      </dgm:t>
    </dgm:pt>
    <dgm:pt modelId="{E1ADD1D3-3FBF-4082-93F7-8BD0B74C6BF6}" type="pres">
      <dgm:prSet presAssocID="{9BDDF36B-B7D7-4026-84BD-10530E67DEB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A779721-87C7-40D9-B87D-518BC26CD238}" type="pres">
      <dgm:prSet presAssocID="{8E52F727-8AFA-4C49-A701-AA94C3A98F7B}" presName="Accent1" presStyleCnt="0"/>
      <dgm:spPr/>
    </dgm:pt>
    <dgm:pt modelId="{C72E2602-DD7E-460D-B47E-843CC2D8B215}" type="pres">
      <dgm:prSet presAssocID="{8E52F727-8AFA-4C49-A701-AA94C3A98F7B}" presName="Accent" presStyleLbl="node1" presStyleIdx="0" presStyleCnt="2" custAng="15232852" custLinFactNeighborX="-48804" custLinFactNeighborY="14163"/>
      <dgm:spPr>
        <a:solidFill>
          <a:schemeClr val="accent6">
            <a:lumMod val="50000"/>
          </a:schemeClr>
        </a:solidFill>
      </dgm:spPr>
    </dgm:pt>
    <dgm:pt modelId="{544BD3CD-01A1-49B1-A0A0-47E206ECCCF7}" type="pres">
      <dgm:prSet presAssocID="{8E52F727-8AFA-4C49-A701-AA94C3A98F7B}" presName="Parent1" presStyleLbl="revTx" presStyleIdx="0" presStyleCnt="2" custLinFactNeighborX="-89748" custLinFactNeighborY="53244">
        <dgm:presLayoutVars>
          <dgm:chMax val="1"/>
          <dgm:chPref val="1"/>
          <dgm:bulletEnabled val="1"/>
        </dgm:presLayoutVars>
      </dgm:prSet>
      <dgm:spPr/>
    </dgm:pt>
    <dgm:pt modelId="{A80BCD4F-34F9-4088-B667-77FB5DE36784}" type="pres">
      <dgm:prSet presAssocID="{9477F9B5-1EEC-41BA-85AB-1B4740C2CD53}" presName="Accent2" presStyleCnt="0"/>
      <dgm:spPr/>
    </dgm:pt>
    <dgm:pt modelId="{19209188-B0B8-43C4-BE3C-4A4EEA159F29}" type="pres">
      <dgm:prSet presAssocID="{9477F9B5-1EEC-41BA-85AB-1B4740C2CD53}" presName="Accent" presStyleLbl="node1" presStyleIdx="1" presStyleCnt="2" custAng="14027710" custLinFactNeighborX="64426" custLinFactNeighborY="-40669"/>
      <dgm:spPr>
        <a:solidFill>
          <a:schemeClr val="accent2">
            <a:lumMod val="75000"/>
          </a:schemeClr>
        </a:solidFill>
      </dgm:spPr>
    </dgm:pt>
    <dgm:pt modelId="{54E3DBCE-CE81-47A0-BB5E-1588D0C8FD58}" type="pres">
      <dgm:prSet presAssocID="{9477F9B5-1EEC-41BA-85AB-1B4740C2CD53}" presName="Parent2" presStyleLbl="revTx" presStyleIdx="1" presStyleCnt="2" custLinFactX="1746" custLinFactY="-36917" custLinFactNeighborX="100000" custLinFactNeighborY="-100000">
        <dgm:presLayoutVars>
          <dgm:chMax val="1"/>
          <dgm:chPref val="1"/>
          <dgm:bulletEnabled val="1"/>
        </dgm:presLayoutVars>
      </dgm:prSet>
      <dgm:spPr/>
    </dgm:pt>
  </dgm:ptLst>
  <dgm:cxnLst>
    <dgm:cxn modelId="{91CD780D-65D4-4FA4-B009-2E7C50169938}" type="presOf" srcId="{9BDDF36B-B7D7-4026-84BD-10530E67DEBF}" destId="{E1ADD1D3-3FBF-4082-93F7-8BD0B74C6BF6}" srcOrd="0" destOrd="0" presId="urn:microsoft.com/office/officeart/2009/layout/CircleArrowProcess"/>
    <dgm:cxn modelId="{C9F8A682-F976-4BEA-89F1-96C3F97ED7E2}" type="presOf" srcId="{8E52F727-8AFA-4C49-A701-AA94C3A98F7B}" destId="{544BD3CD-01A1-49B1-A0A0-47E206ECCCF7}" srcOrd="0" destOrd="0" presId="urn:microsoft.com/office/officeart/2009/layout/CircleArrowProcess"/>
    <dgm:cxn modelId="{A13009C7-40DE-46AF-8E6B-45F41479BA16}" srcId="{9BDDF36B-B7D7-4026-84BD-10530E67DEBF}" destId="{9477F9B5-1EEC-41BA-85AB-1B4740C2CD53}" srcOrd="1" destOrd="0" parTransId="{9AA4C82E-8694-4F32-B1F2-A38346BE0997}" sibTransId="{C38FA78E-2E63-4E15-BE2D-D32B14710AE7}"/>
    <dgm:cxn modelId="{402334E0-08E3-477A-9958-5D166331AEC8}" srcId="{9BDDF36B-B7D7-4026-84BD-10530E67DEBF}" destId="{8E52F727-8AFA-4C49-A701-AA94C3A98F7B}" srcOrd="0" destOrd="0" parTransId="{59145C97-0E93-4F2B-9136-96D4DA95F4B4}" sibTransId="{EB307219-A16F-4FC5-8B77-A1E79590FCB5}"/>
    <dgm:cxn modelId="{D154CCE4-B331-4EB6-B269-3D886413ECBF}" type="presOf" srcId="{9477F9B5-1EEC-41BA-85AB-1B4740C2CD53}" destId="{54E3DBCE-CE81-47A0-BB5E-1588D0C8FD58}" srcOrd="0" destOrd="0" presId="urn:microsoft.com/office/officeart/2009/layout/CircleArrowProcess"/>
    <dgm:cxn modelId="{A4BCC2F0-B494-44BC-B8E5-9DE8FFB55D93}" type="presParOf" srcId="{E1ADD1D3-3FBF-4082-93F7-8BD0B74C6BF6}" destId="{BA779721-87C7-40D9-B87D-518BC26CD238}" srcOrd="0" destOrd="0" presId="urn:microsoft.com/office/officeart/2009/layout/CircleArrowProcess"/>
    <dgm:cxn modelId="{D951F2B0-AE84-4778-8C6C-84D549166697}" type="presParOf" srcId="{BA779721-87C7-40D9-B87D-518BC26CD238}" destId="{C72E2602-DD7E-460D-B47E-843CC2D8B215}" srcOrd="0" destOrd="0" presId="urn:microsoft.com/office/officeart/2009/layout/CircleArrowProcess"/>
    <dgm:cxn modelId="{4540BA26-2A53-4802-A6B2-382B9C693B25}" type="presParOf" srcId="{E1ADD1D3-3FBF-4082-93F7-8BD0B74C6BF6}" destId="{544BD3CD-01A1-49B1-A0A0-47E206ECCCF7}" srcOrd="1" destOrd="0" presId="urn:microsoft.com/office/officeart/2009/layout/CircleArrowProcess"/>
    <dgm:cxn modelId="{2CB05DDD-0A5B-4C83-9D28-562C4A063612}" type="presParOf" srcId="{E1ADD1D3-3FBF-4082-93F7-8BD0B74C6BF6}" destId="{A80BCD4F-34F9-4088-B667-77FB5DE36784}" srcOrd="2" destOrd="0" presId="urn:microsoft.com/office/officeart/2009/layout/CircleArrowProcess"/>
    <dgm:cxn modelId="{AC82A77A-4904-4080-865D-4F8C00BAC370}" type="presParOf" srcId="{A80BCD4F-34F9-4088-B667-77FB5DE36784}" destId="{19209188-B0B8-43C4-BE3C-4A4EEA159F29}" srcOrd="0" destOrd="0" presId="urn:microsoft.com/office/officeart/2009/layout/CircleArrowProcess"/>
    <dgm:cxn modelId="{5A6BF175-A2C7-4AA0-A541-5D5EB2AFC6EE}" type="presParOf" srcId="{E1ADD1D3-3FBF-4082-93F7-8BD0B74C6BF6}" destId="{54E3DBCE-CE81-47A0-BB5E-1588D0C8FD58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4DF21-1A94-4327-828D-9234990FEFD2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919C37C2-258E-4984-AAD7-7AD8115D2B74}">
      <dgm:prSet phldrT="[Text]"/>
      <dgm:spPr/>
      <dgm:t>
        <a:bodyPr/>
        <a:lstStyle/>
        <a:p>
          <a:r>
            <a:rPr lang="en-US" dirty="0"/>
            <a:t>Agriculture and Wood Sources</a:t>
          </a:r>
        </a:p>
      </dgm:t>
    </dgm:pt>
    <dgm:pt modelId="{0F33A883-0126-4BB9-8057-A8121FE79C45}" type="parTrans" cxnId="{52D37188-E878-4348-BDD1-B889235914D0}">
      <dgm:prSet/>
      <dgm:spPr/>
      <dgm:t>
        <a:bodyPr/>
        <a:lstStyle/>
        <a:p>
          <a:endParaRPr lang="en-US"/>
        </a:p>
      </dgm:t>
    </dgm:pt>
    <dgm:pt modelId="{0E3BC489-AA93-4ABE-B761-C7C75DAEA7F0}" type="sibTrans" cxnId="{52D37188-E878-4348-BDD1-B889235914D0}">
      <dgm:prSet/>
      <dgm:spPr/>
      <dgm:t>
        <a:bodyPr/>
        <a:lstStyle/>
        <a:p>
          <a:endParaRPr lang="en-US"/>
        </a:p>
      </dgm:t>
    </dgm:pt>
    <dgm:pt modelId="{C36218F4-A67E-494B-8857-884B9A2E59B7}">
      <dgm:prSet phldrT="[Text]"/>
      <dgm:spPr/>
      <dgm:t>
        <a:bodyPr/>
        <a:lstStyle/>
        <a:p>
          <a:r>
            <a:rPr lang="en-US" dirty="0"/>
            <a:t>Pellet production plant</a:t>
          </a:r>
        </a:p>
      </dgm:t>
    </dgm:pt>
    <dgm:pt modelId="{8EE69F21-76CD-48B3-91E3-6667FDCD2D75}" type="parTrans" cxnId="{8137CE35-A5E8-4CE1-8325-20D453012811}">
      <dgm:prSet/>
      <dgm:spPr/>
      <dgm:t>
        <a:bodyPr/>
        <a:lstStyle/>
        <a:p>
          <a:endParaRPr lang="en-US"/>
        </a:p>
      </dgm:t>
    </dgm:pt>
    <dgm:pt modelId="{2A6D69EE-A703-434B-AEED-ED11260FD8C1}" type="sibTrans" cxnId="{8137CE35-A5E8-4CE1-8325-20D453012811}">
      <dgm:prSet/>
      <dgm:spPr/>
      <dgm:t>
        <a:bodyPr/>
        <a:lstStyle/>
        <a:p>
          <a:endParaRPr lang="en-US"/>
        </a:p>
      </dgm:t>
    </dgm:pt>
    <dgm:pt modelId="{4FAF628B-2C5A-489D-A682-41440E494D80}">
      <dgm:prSet phldrT="[Text]"/>
      <dgm:spPr/>
      <dgm:t>
        <a:bodyPr/>
        <a:lstStyle/>
        <a:p>
          <a:r>
            <a:rPr lang="en-US" dirty="0"/>
            <a:t>Customers</a:t>
          </a:r>
        </a:p>
      </dgm:t>
    </dgm:pt>
    <dgm:pt modelId="{684CD6E6-1764-4198-A8BA-4DDCBC369E18}" type="parTrans" cxnId="{7E191B84-AFA2-4174-9BE0-4E0DC3B57F91}">
      <dgm:prSet/>
      <dgm:spPr/>
      <dgm:t>
        <a:bodyPr/>
        <a:lstStyle/>
        <a:p>
          <a:endParaRPr lang="en-US"/>
        </a:p>
      </dgm:t>
    </dgm:pt>
    <dgm:pt modelId="{3CDECF83-8436-4D7D-8476-7B3991C73F1A}" type="sibTrans" cxnId="{7E191B84-AFA2-4174-9BE0-4E0DC3B57F91}">
      <dgm:prSet/>
      <dgm:spPr/>
      <dgm:t>
        <a:bodyPr/>
        <a:lstStyle/>
        <a:p>
          <a:endParaRPr lang="en-US"/>
        </a:p>
      </dgm:t>
    </dgm:pt>
    <dgm:pt modelId="{66E6EA44-1DFD-4E0A-A0BA-6E4460BB34FC}">
      <dgm:prSet/>
      <dgm:spPr/>
      <dgm:t>
        <a:bodyPr/>
        <a:lstStyle/>
        <a:p>
          <a:r>
            <a:rPr lang="en-US" dirty="0"/>
            <a:t>Agro/Wood factories</a:t>
          </a:r>
        </a:p>
      </dgm:t>
    </dgm:pt>
    <dgm:pt modelId="{91030C1D-2E92-41BA-819E-62BCA50F2988}" type="parTrans" cxnId="{E269CB45-8575-43A7-BEA6-F168E2EA642A}">
      <dgm:prSet/>
      <dgm:spPr/>
      <dgm:t>
        <a:bodyPr/>
        <a:lstStyle/>
        <a:p>
          <a:endParaRPr lang="en-US"/>
        </a:p>
      </dgm:t>
    </dgm:pt>
    <dgm:pt modelId="{D56EAA8C-58C1-4EB7-9BF6-408C978785ED}" type="sibTrans" cxnId="{E269CB45-8575-43A7-BEA6-F168E2EA642A}">
      <dgm:prSet/>
      <dgm:spPr/>
      <dgm:t>
        <a:bodyPr/>
        <a:lstStyle/>
        <a:p>
          <a:endParaRPr lang="en-US"/>
        </a:p>
      </dgm:t>
    </dgm:pt>
    <dgm:pt modelId="{CE6BF052-6379-43A2-BAA4-81F38E0575C5}" type="pres">
      <dgm:prSet presAssocID="{1AC4DF21-1A94-4327-828D-9234990FEFD2}" presName="Name0" presStyleCnt="0">
        <dgm:presLayoutVars>
          <dgm:dir/>
          <dgm:animLvl val="lvl"/>
          <dgm:resizeHandles val="exact"/>
        </dgm:presLayoutVars>
      </dgm:prSet>
      <dgm:spPr/>
    </dgm:pt>
    <dgm:pt modelId="{9CA779BE-AFE8-413A-B53E-838185315AD6}" type="pres">
      <dgm:prSet presAssocID="{919C37C2-258E-4984-AAD7-7AD8115D2B7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D84B90B-7D2C-462A-9840-286E5101B6DD}" type="pres">
      <dgm:prSet presAssocID="{0E3BC489-AA93-4ABE-B761-C7C75DAEA7F0}" presName="parTxOnlySpace" presStyleCnt="0"/>
      <dgm:spPr/>
    </dgm:pt>
    <dgm:pt modelId="{5A191F2A-4D04-43E5-BA35-F2413CEC236A}" type="pres">
      <dgm:prSet presAssocID="{66E6EA44-1DFD-4E0A-A0BA-6E4460BB34F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64FC3D-4F97-48A2-AF56-6C1FF820F030}" type="pres">
      <dgm:prSet presAssocID="{D56EAA8C-58C1-4EB7-9BF6-408C978785ED}" presName="parTxOnlySpace" presStyleCnt="0"/>
      <dgm:spPr/>
    </dgm:pt>
    <dgm:pt modelId="{B9BEDCF2-BE79-4996-8D33-A6B4CA691AA6}" type="pres">
      <dgm:prSet presAssocID="{C36218F4-A67E-494B-8857-884B9A2E59B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BAF510-255A-42F7-981F-33AF7016357B}" type="pres">
      <dgm:prSet presAssocID="{2A6D69EE-A703-434B-AEED-ED11260FD8C1}" presName="parTxOnlySpace" presStyleCnt="0"/>
      <dgm:spPr/>
    </dgm:pt>
    <dgm:pt modelId="{26F6D05B-F7A6-432A-A345-8F0751039AC4}" type="pres">
      <dgm:prSet presAssocID="{4FAF628B-2C5A-489D-A682-41440E494D8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8C4DA09-E0FF-46D3-9D01-905594168D83}" type="presOf" srcId="{4FAF628B-2C5A-489D-A682-41440E494D80}" destId="{26F6D05B-F7A6-432A-A345-8F0751039AC4}" srcOrd="0" destOrd="0" presId="urn:microsoft.com/office/officeart/2005/8/layout/chevron1"/>
    <dgm:cxn modelId="{E5CC0E1A-5ECF-4014-8C3F-575514742DB8}" type="presOf" srcId="{66E6EA44-1DFD-4E0A-A0BA-6E4460BB34FC}" destId="{5A191F2A-4D04-43E5-BA35-F2413CEC236A}" srcOrd="0" destOrd="0" presId="urn:microsoft.com/office/officeart/2005/8/layout/chevron1"/>
    <dgm:cxn modelId="{8137CE35-A5E8-4CE1-8325-20D453012811}" srcId="{1AC4DF21-1A94-4327-828D-9234990FEFD2}" destId="{C36218F4-A67E-494B-8857-884B9A2E59B7}" srcOrd="2" destOrd="0" parTransId="{8EE69F21-76CD-48B3-91E3-6667FDCD2D75}" sibTransId="{2A6D69EE-A703-434B-AEED-ED11260FD8C1}"/>
    <dgm:cxn modelId="{8362905F-F672-4D9A-976B-6168D2989B25}" type="presOf" srcId="{919C37C2-258E-4984-AAD7-7AD8115D2B74}" destId="{9CA779BE-AFE8-413A-B53E-838185315AD6}" srcOrd="0" destOrd="0" presId="urn:microsoft.com/office/officeart/2005/8/layout/chevron1"/>
    <dgm:cxn modelId="{E269CB45-8575-43A7-BEA6-F168E2EA642A}" srcId="{1AC4DF21-1A94-4327-828D-9234990FEFD2}" destId="{66E6EA44-1DFD-4E0A-A0BA-6E4460BB34FC}" srcOrd="1" destOrd="0" parTransId="{91030C1D-2E92-41BA-819E-62BCA50F2988}" sibTransId="{D56EAA8C-58C1-4EB7-9BF6-408C978785ED}"/>
    <dgm:cxn modelId="{372C7454-399C-47AC-9236-CA67E1CD01D3}" type="presOf" srcId="{1AC4DF21-1A94-4327-828D-9234990FEFD2}" destId="{CE6BF052-6379-43A2-BAA4-81F38E0575C5}" srcOrd="0" destOrd="0" presId="urn:microsoft.com/office/officeart/2005/8/layout/chevron1"/>
    <dgm:cxn modelId="{7E191B84-AFA2-4174-9BE0-4E0DC3B57F91}" srcId="{1AC4DF21-1A94-4327-828D-9234990FEFD2}" destId="{4FAF628B-2C5A-489D-A682-41440E494D80}" srcOrd="3" destOrd="0" parTransId="{684CD6E6-1764-4198-A8BA-4DDCBC369E18}" sibTransId="{3CDECF83-8436-4D7D-8476-7B3991C73F1A}"/>
    <dgm:cxn modelId="{52D37188-E878-4348-BDD1-B889235914D0}" srcId="{1AC4DF21-1A94-4327-828D-9234990FEFD2}" destId="{919C37C2-258E-4984-AAD7-7AD8115D2B74}" srcOrd="0" destOrd="0" parTransId="{0F33A883-0126-4BB9-8057-A8121FE79C45}" sibTransId="{0E3BC489-AA93-4ABE-B761-C7C75DAEA7F0}"/>
    <dgm:cxn modelId="{A1DE37FD-94A9-4BE5-84A6-D35C3169037A}" type="presOf" srcId="{C36218F4-A67E-494B-8857-884B9A2E59B7}" destId="{B9BEDCF2-BE79-4996-8D33-A6B4CA691AA6}" srcOrd="0" destOrd="0" presId="urn:microsoft.com/office/officeart/2005/8/layout/chevron1"/>
    <dgm:cxn modelId="{300FD566-C402-492C-A2BD-DCCC764A05DF}" type="presParOf" srcId="{CE6BF052-6379-43A2-BAA4-81F38E0575C5}" destId="{9CA779BE-AFE8-413A-B53E-838185315AD6}" srcOrd="0" destOrd="0" presId="urn:microsoft.com/office/officeart/2005/8/layout/chevron1"/>
    <dgm:cxn modelId="{317165A6-E2FC-4351-8019-B5B8D095753B}" type="presParOf" srcId="{CE6BF052-6379-43A2-BAA4-81F38E0575C5}" destId="{0D84B90B-7D2C-462A-9840-286E5101B6DD}" srcOrd="1" destOrd="0" presId="urn:microsoft.com/office/officeart/2005/8/layout/chevron1"/>
    <dgm:cxn modelId="{A45446CD-8FA3-47CE-92A9-BCDCC032B2A0}" type="presParOf" srcId="{CE6BF052-6379-43A2-BAA4-81F38E0575C5}" destId="{5A191F2A-4D04-43E5-BA35-F2413CEC236A}" srcOrd="2" destOrd="0" presId="urn:microsoft.com/office/officeart/2005/8/layout/chevron1"/>
    <dgm:cxn modelId="{2EEBF31E-DB7B-453B-A3F3-48BDD0CE9844}" type="presParOf" srcId="{CE6BF052-6379-43A2-BAA4-81F38E0575C5}" destId="{CD64FC3D-4F97-48A2-AF56-6C1FF820F030}" srcOrd="3" destOrd="0" presId="urn:microsoft.com/office/officeart/2005/8/layout/chevron1"/>
    <dgm:cxn modelId="{8FA1F1CC-3282-40A7-BB59-E703866696DE}" type="presParOf" srcId="{CE6BF052-6379-43A2-BAA4-81F38E0575C5}" destId="{B9BEDCF2-BE79-4996-8D33-A6B4CA691AA6}" srcOrd="4" destOrd="0" presId="urn:microsoft.com/office/officeart/2005/8/layout/chevron1"/>
    <dgm:cxn modelId="{545FCF80-B6DB-494F-8A2D-366AB145D8B8}" type="presParOf" srcId="{CE6BF052-6379-43A2-BAA4-81F38E0575C5}" destId="{59BAF510-255A-42F7-981F-33AF7016357B}" srcOrd="5" destOrd="0" presId="urn:microsoft.com/office/officeart/2005/8/layout/chevron1"/>
    <dgm:cxn modelId="{C4306A94-BAB1-4A3B-A6E4-6E84DE9F7FE8}" type="presParOf" srcId="{CE6BF052-6379-43A2-BAA4-81F38E0575C5}" destId="{26F6D05B-F7A6-432A-A345-8F0751039AC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06BAD6-F49E-40B3-B973-A0B7A010EAC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C7D1477-41AD-4E11-B833-46E548AB5370}">
      <dgm:prSet phldrT="[Text]" custT="1"/>
      <dgm:spPr/>
      <dgm:t>
        <a:bodyPr/>
        <a:lstStyle/>
        <a:p>
          <a:r>
            <a:rPr lang="en-US" sz="1800" dirty="0"/>
            <a:t>Low-density </a:t>
          </a:r>
          <a:r>
            <a:rPr lang="en-US" sz="1800" dirty="0" err="1"/>
            <a:t>agro</a:t>
          </a:r>
          <a:r>
            <a:rPr lang="en-US" sz="1800" dirty="0"/>
            <a:t>-industrial residue has a huge potential to be used as modern energy source in less developed countries</a:t>
          </a:r>
        </a:p>
      </dgm:t>
    </dgm:pt>
    <dgm:pt modelId="{82963997-5E75-43C5-BB8E-E92962C8F889}" type="parTrans" cxnId="{427E16F4-2BDE-4A34-90FE-01AF2B734686}">
      <dgm:prSet/>
      <dgm:spPr/>
      <dgm:t>
        <a:bodyPr/>
        <a:lstStyle/>
        <a:p>
          <a:endParaRPr lang="en-US" sz="1800"/>
        </a:p>
      </dgm:t>
    </dgm:pt>
    <dgm:pt modelId="{7F13A994-7F3F-4F40-BE1D-196C1F5CB1CE}" type="sibTrans" cxnId="{427E16F4-2BDE-4A34-90FE-01AF2B734686}">
      <dgm:prSet/>
      <dgm:spPr/>
      <dgm:t>
        <a:bodyPr/>
        <a:lstStyle/>
        <a:p>
          <a:endParaRPr lang="en-US" sz="1800"/>
        </a:p>
      </dgm:t>
    </dgm:pt>
    <dgm:pt modelId="{E4A5787C-6443-4848-B8AF-64821D3E0F57}">
      <dgm:prSet phldrT="[Text]" custT="1"/>
      <dgm:spPr/>
      <dgm:t>
        <a:bodyPr/>
        <a:lstStyle/>
        <a:p>
          <a:r>
            <a:rPr lang="en-US" sz="1800" dirty="0"/>
            <a:t>Government policy should favor closing the loop at the local level</a:t>
          </a:r>
        </a:p>
      </dgm:t>
    </dgm:pt>
    <dgm:pt modelId="{76A3AE7B-DA29-4D5B-A56B-B795F1430CFE}" type="parTrans" cxnId="{45C5DCC3-A022-472E-ABF0-6808F4A09AC9}">
      <dgm:prSet/>
      <dgm:spPr/>
      <dgm:t>
        <a:bodyPr/>
        <a:lstStyle/>
        <a:p>
          <a:endParaRPr lang="en-US" sz="1800"/>
        </a:p>
      </dgm:t>
    </dgm:pt>
    <dgm:pt modelId="{2779747D-5202-48DA-90FB-255D28899F18}" type="sibTrans" cxnId="{45C5DCC3-A022-472E-ABF0-6808F4A09AC9}">
      <dgm:prSet/>
      <dgm:spPr/>
      <dgm:t>
        <a:bodyPr/>
        <a:lstStyle/>
        <a:p>
          <a:endParaRPr lang="en-US" sz="1800"/>
        </a:p>
      </dgm:t>
    </dgm:pt>
    <dgm:pt modelId="{3CE3FD27-240E-4CEA-91EA-97C3DEFE7D60}">
      <dgm:prSet phldrT="[Text]" custT="1"/>
      <dgm:spPr/>
      <dgm:t>
        <a:bodyPr/>
        <a:lstStyle/>
        <a:p>
          <a:r>
            <a:rPr lang="en-US" sz="1800" dirty="0"/>
            <a:t>Technological solutions should be dictated by inclusive industrial development goals (economic, social, energy security, environment)</a:t>
          </a:r>
        </a:p>
      </dgm:t>
    </dgm:pt>
    <dgm:pt modelId="{E128DB0D-25A9-4B1B-BF6F-2F6ACB72D9EE}" type="parTrans" cxnId="{3BCBCBCC-604A-4585-B042-F79694AE53D2}">
      <dgm:prSet/>
      <dgm:spPr/>
      <dgm:t>
        <a:bodyPr/>
        <a:lstStyle/>
        <a:p>
          <a:endParaRPr lang="en-US" sz="1800"/>
        </a:p>
      </dgm:t>
    </dgm:pt>
    <dgm:pt modelId="{8134B644-C48B-4EE6-9E75-060138A77748}" type="sibTrans" cxnId="{3BCBCBCC-604A-4585-B042-F79694AE53D2}">
      <dgm:prSet/>
      <dgm:spPr/>
      <dgm:t>
        <a:bodyPr/>
        <a:lstStyle/>
        <a:p>
          <a:endParaRPr lang="en-US" sz="1800"/>
        </a:p>
      </dgm:t>
    </dgm:pt>
    <dgm:pt modelId="{54BF276F-EF39-4B2A-B0C7-A2DCF85B6776}">
      <dgm:prSet custT="1"/>
      <dgm:spPr/>
      <dgm:t>
        <a:bodyPr/>
        <a:lstStyle/>
        <a:p>
          <a:r>
            <a:rPr lang="en-US" sz="1800" dirty="0"/>
            <a:t>South-South cooperation can generally make technology transfer more easily acceptable (e.g. replication in other LDCs like Cambodia)</a:t>
          </a:r>
        </a:p>
      </dgm:t>
    </dgm:pt>
    <dgm:pt modelId="{52E523A7-B4C0-4E06-8B95-41D854F0F925}" type="parTrans" cxnId="{C0E2DBCD-14C0-4259-9952-6A02F8CA82FE}">
      <dgm:prSet/>
      <dgm:spPr/>
      <dgm:t>
        <a:bodyPr/>
        <a:lstStyle/>
        <a:p>
          <a:endParaRPr lang="en-US" sz="1800"/>
        </a:p>
      </dgm:t>
    </dgm:pt>
    <dgm:pt modelId="{827F19B4-F1F7-434E-9810-4DFC3707A36C}" type="sibTrans" cxnId="{C0E2DBCD-14C0-4259-9952-6A02F8CA82FE}">
      <dgm:prSet/>
      <dgm:spPr/>
      <dgm:t>
        <a:bodyPr/>
        <a:lstStyle/>
        <a:p>
          <a:endParaRPr lang="en-US" sz="1800"/>
        </a:p>
      </dgm:t>
    </dgm:pt>
    <dgm:pt modelId="{7F8C34AB-8FD9-4CD3-BD01-B40EA7DE7948}">
      <dgm:prSet custT="1"/>
      <dgm:spPr/>
      <dgm:t>
        <a:bodyPr/>
        <a:lstStyle/>
        <a:p>
          <a:r>
            <a:rPr lang="en-US" sz="1800" dirty="0"/>
            <a:t>Awareness raising and capacity enhancement should be a constant preoccupation of national decision-makers</a:t>
          </a:r>
        </a:p>
      </dgm:t>
    </dgm:pt>
    <dgm:pt modelId="{747924C2-80F0-473D-A214-BDB3336C24BE}" type="parTrans" cxnId="{72654F22-642F-468D-B7AB-C440AC48349A}">
      <dgm:prSet/>
      <dgm:spPr/>
      <dgm:t>
        <a:bodyPr/>
        <a:lstStyle/>
        <a:p>
          <a:endParaRPr lang="en-US" sz="1800"/>
        </a:p>
      </dgm:t>
    </dgm:pt>
    <dgm:pt modelId="{99E8A992-CB68-46AA-9490-00764BBAF8BA}" type="sibTrans" cxnId="{72654F22-642F-468D-B7AB-C440AC48349A}">
      <dgm:prSet/>
      <dgm:spPr/>
      <dgm:t>
        <a:bodyPr/>
        <a:lstStyle/>
        <a:p>
          <a:endParaRPr lang="en-US" sz="1800"/>
        </a:p>
      </dgm:t>
    </dgm:pt>
    <dgm:pt modelId="{C699BB7F-1C2F-46FD-A1D7-ABF3D9A6A669}" type="pres">
      <dgm:prSet presAssocID="{1606BAD6-F49E-40B3-B973-A0B7A010EAC8}" presName="Name0" presStyleCnt="0">
        <dgm:presLayoutVars>
          <dgm:chMax val="7"/>
          <dgm:chPref val="7"/>
          <dgm:dir/>
        </dgm:presLayoutVars>
      </dgm:prSet>
      <dgm:spPr/>
    </dgm:pt>
    <dgm:pt modelId="{F9C15F82-70BF-424D-9D24-9FBA91CBF60C}" type="pres">
      <dgm:prSet presAssocID="{1606BAD6-F49E-40B3-B973-A0B7A010EAC8}" presName="Name1" presStyleCnt="0"/>
      <dgm:spPr/>
    </dgm:pt>
    <dgm:pt modelId="{5461E1CA-C436-4462-BB30-951EFC426E0A}" type="pres">
      <dgm:prSet presAssocID="{1606BAD6-F49E-40B3-B973-A0B7A010EAC8}" presName="cycle" presStyleCnt="0"/>
      <dgm:spPr/>
    </dgm:pt>
    <dgm:pt modelId="{8F790365-ACC4-4D18-8374-FDA5A565CB60}" type="pres">
      <dgm:prSet presAssocID="{1606BAD6-F49E-40B3-B973-A0B7A010EAC8}" presName="srcNode" presStyleLbl="node1" presStyleIdx="0" presStyleCnt="5"/>
      <dgm:spPr/>
    </dgm:pt>
    <dgm:pt modelId="{201F13C2-1FFA-41C5-A515-B05D27AC80DC}" type="pres">
      <dgm:prSet presAssocID="{1606BAD6-F49E-40B3-B973-A0B7A010EAC8}" presName="conn" presStyleLbl="parChTrans1D2" presStyleIdx="0" presStyleCnt="1"/>
      <dgm:spPr/>
    </dgm:pt>
    <dgm:pt modelId="{CF657C9A-54E1-4E74-90F2-981E222F579B}" type="pres">
      <dgm:prSet presAssocID="{1606BAD6-F49E-40B3-B973-A0B7A010EAC8}" presName="extraNode" presStyleLbl="node1" presStyleIdx="0" presStyleCnt="5"/>
      <dgm:spPr/>
    </dgm:pt>
    <dgm:pt modelId="{99859C8E-F844-4002-8F43-65F718A70EB3}" type="pres">
      <dgm:prSet presAssocID="{1606BAD6-F49E-40B3-B973-A0B7A010EAC8}" presName="dstNode" presStyleLbl="node1" presStyleIdx="0" presStyleCnt="5"/>
      <dgm:spPr/>
    </dgm:pt>
    <dgm:pt modelId="{BFE3CC35-893A-4C63-B0D1-0FAF6BECDC9D}" type="pres">
      <dgm:prSet presAssocID="{7C7D1477-41AD-4E11-B833-46E548AB5370}" presName="text_1" presStyleLbl="node1" presStyleIdx="0" presStyleCnt="5">
        <dgm:presLayoutVars>
          <dgm:bulletEnabled val="1"/>
        </dgm:presLayoutVars>
      </dgm:prSet>
      <dgm:spPr/>
    </dgm:pt>
    <dgm:pt modelId="{47E35520-5184-478E-B86E-94570E6DD9E2}" type="pres">
      <dgm:prSet presAssocID="{7C7D1477-41AD-4E11-B833-46E548AB5370}" presName="accent_1" presStyleCnt="0"/>
      <dgm:spPr/>
    </dgm:pt>
    <dgm:pt modelId="{4D1EDC6F-5E00-44D4-9F01-C7C18CBE6EE6}" type="pres">
      <dgm:prSet presAssocID="{7C7D1477-41AD-4E11-B833-46E548AB5370}" presName="accentRepeatNode" presStyleLbl="solidFgAcc1" presStyleIdx="0" presStyleCnt="5"/>
      <dgm:spPr/>
    </dgm:pt>
    <dgm:pt modelId="{08D2C8E7-73CD-46F5-9679-49BB2D569A6B}" type="pres">
      <dgm:prSet presAssocID="{E4A5787C-6443-4848-B8AF-64821D3E0F57}" presName="text_2" presStyleLbl="node1" presStyleIdx="1" presStyleCnt="5">
        <dgm:presLayoutVars>
          <dgm:bulletEnabled val="1"/>
        </dgm:presLayoutVars>
      </dgm:prSet>
      <dgm:spPr/>
    </dgm:pt>
    <dgm:pt modelId="{FA98A103-E0E3-42F0-BEC6-CDD9CE56E1AB}" type="pres">
      <dgm:prSet presAssocID="{E4A5787C-6443-4848-B8AF-64821D3E0F57}" presName="accent_2" presStyleCnt="0"/>
      <dgm:spPr/>
    </dgm:pt>
    <dgm:pt modelId="{9222320D-CF13-4B69-A714-CB5D82A1DE30}" type="pres">
      <dgm:prSet presAssocID="{E4A5787C-6443-4848-B8AF-64821D3E0F57}" presName="accentRepeatNode" presStyleLbl="solidFgAcc1" presStyleIdx="1" presStyleCnt="5"/>
      <dgm:spPr/>
    </dgm:pt>
    <dgm:pt modelId="{88C4385D-B8EA-47D6-8982-BB03D55F6CB5}" type="pres">
      <dgm:prSet presAssocID="{3CE3FD27-240E-4CEA-91EA-97C3DEFE7D60}" presName="text_3" presStyleLbl="node1" presStyleIdx="2" presStyleCnt="5">
        <dgm:presLayoutVars>
          <dgm:bulletEnabled val="1"/>
        </dgm:presLayoutVars>
      </dgm:prSet>
      <dgm:spPr/>
    </dgm:pt>
    <dgm:pt modelId="{A8CF018E-35A1-4FB0-9293-D4BB51183129}" type="pres">
      <dgm:prSet presAssocID="{3CE3FD27-240E-4CEA-91EA-97C3DEFE7D60}" presName="accent_3" presStyleCnt="0"/>
      <dgm:spPr/>
    </dgm:pt>
    <dgm:pt modelId="{247DA1BF-5B7A-4CB2-A5DB-E1B27B64584F}" type="pres">
      <dgm:prSet presAssocID="{3CE3FD27-240E-4CEA-91EA-97C3DEFE7D60}" presName="accentRepeatNode" presStyleLbl="solidFgAcc1" presStyleIdx="2" presStyleCnt="5"/>
      <dgm:spPr/>
    </dgm:pt>
    <dgm:pt modelId="{71E375ED-A9ED-4A5C-9EFA-C5AA78FC2D8E}" type="pres">
      <dgm:prSet presAssocID="{7F8C34AB-8FD9-4CD3-BD01-B40EA7DE7948}" presName="text_4" presStyleLbl="node1" presStyleIdx="3" presStyleCnt="5">
        <dgm:presLayoutVars>
          <dgm:bulletEnabled val="1"/>
        </dgm:presLayoutVars>
      </dgm:prSet>
      <dgm:spPr/>
    </dgm:pt>
    <dgm:pt modelId="{4F1DC2D2-04A3-40A2-A206-483F198D8BF1}" type="pres">
      <dgm:prSet presAssocID="{7F8C34AB-8FD9-4CD3-BD01-B40EA7DE7948}" presName="accent_4" presStyleCnt="0"/>
      <dgm:spPr/>
    </dgm:pt>
    <dgm:pt modelId="{6035C547-6C45-4820-BB41-2894FBDB1A56}" type="pres">
      <dgm:prSet presAssocID="{7F8C34AB-8FD9-4CD3-BD01-B40EA7DE7948}" presName="accentRepeatNode" presStyleLbl="solidFgAcc1" presStyleIdx="3" presStyleCnt="5"/>
      <dgm:spPr/>
    </dgm:pt>
    <dgm:pt modelId="{E73B28A2-8628-4B57-B974-302681F3DE26}" type="pres">
      <dgm:prSet presAssocID="{54BF276F-EF39-4B2A-B0C7-A2DCF85B6776}" presName="text_5" presStyleLbl="node1" presStyleIdx="4" presStyleCnt="5">
        <dgm:presLayoutVars>
          <dgm:bulletEnabled val="1"/>
        </dgm:presLayoutVars>
      </dgm:prSet>
      <dgm:spPr/>
    </dgm:pt>
    <dgm:pt modelId="{266E510F-D436-442B-A598-28A8242F0766}" type="pres">
      <dgm:prSet presAssocID="{54BF276F-EF39-4B2A-B0C7-A2DCF85B6776}" presName="accent_5" presStyleCnt="0"/>
      <dgm:spPr/>
    </dgm:pt>
    <dgm:pt modelId="{56CC969F-7C99-45A6-BFB8-7D5E38B22102}" type="pres">
      <dgm:prSet presAssocID="{54BF276F-EF39-4B2A-B0C7-A2DCF85B6776}" presName="accentRepeatNode" presStyleLbl="solidFgAcc1" presStyleIdx="4" presStyleCnt="5"/>
      <dgm:spPr/>
    </dgm:pt>
  </dgm:ptLst>
  <dgm:cxnLst>
    <dgm:cxn modelId="{15018419-3E56-458D-A53E-27A92AE478B6}" type="presOf" srcId="{54BF276F-EF39-4B2A-B0C7-A2DCF85B6776}" destId="{E73B28A2-8628-4B57-B974-302681F3DE26}" srcOrd="0" destOrd="0" presId="urn:microsoft.com/office/officeart/2008/layout/VerticalCurvedList"/>
    <dgm:cxn modelId="{72654F22-642F-468D-B7AB-C440AC48349A}" srcId="{1606BAD6-F49E-40B3-B973-A0B7A010EAC8}" destId="{7F8C34AB-8FD9-4CD3-BD01-B40EA7DE7948}" srcOrd="3" destOrd="0" parTransId="{747924C2-80F0-473D-A214-BDB3336C24BE}" sibTransId="{99E8A992-CB68-46AA-9490-00764BBAF8BA}"/>
    <dgm:cxn modelId="{E5755236-C9EA-4879-BF6D-2184474E0D75}" type="presOf" srcId="{E4A5787C-6443-4848-B8AF-64821D3E0F57}" destId="{08D2C8E7-73CD-46F5-9679-49BB2D569A6B}" srcOrd="0" destOrd="0" presId="urn:microsoft.com/office/officeart/2008/layout/VerticalCurvedList"/>
    <dgm:cxn modelId="{C3270F43-8C20-493B-B68B-23DB2FF61DA7}" type="presOf" srcId="{7F8C34AB-8FD9-4CD3-BD01-B40EA7DE7948}" destId="{71E375ED-A9ED-4A5C-9EFA-C5AA78FC2D8E}" srcOrd="0" destOrd="0" presId="urn:microsoft.com/office/officeart/2008/layout/VerticalCurvedList"/>
    <dgm:cxn modelId="{5A20F866-92ED-44D0-80CD-6586FDEFC94C}" type="presOf" srcId="{7F13A994-7F3F-4F40-BE1D-196C1F5CB1CE}" destId="{201F13C2-1FFA-41C5-A515-B05D27AC80DC}" srcOrd="0" destOrd="0" presId="urn:microsoft.com/office/officeart/2008/layout/VerticalCurvedList"/>
    <dgm:cxn modelId="{0BA50D85-B53D-493B-97D6-4056BEF4D68D}" type="presOf" srcId="{7C7D1477-41AD-4E11-B833-46E548AB5370}" destId="{BFE3CC35-893A-4C63-B0D1-0FAF6BECDC9D}" srcOrd="0" destOrd="0" presId="urn:microsoft.com/office/officeart/2008/layout/VerticalCurvedList"/>
    <dgm:cxn modelId="{45C5DCC3-A022-472E-ABF0-6808F4A09AC9}" srcId="{1606BAD6-F49E-40B3-B973-A0B7A010EAC8}" destId="{E4A5787C-6443-4848-B8AF-64821D3E0F57}" srcOrd="1" destOrd="0" parTransId="{76A3AE7B-DA29-4D5B-A56B-B795F1430CFE}" sibTransId="{2779747D-5202-48DA-90FB-255D28899F18}"/>
    <dgm:cxn modelId="{3BCBCBCC-604A-4585-B042-F79694AE53D2}" srcId="{1606BAD6-F49E-40B3-B973-A0B7A010EAC8}" destId="{3CE3FD27-240E-4CEA-91EA-97C3DEFE7D60}" srcOrd="2" destOrd="0" parTransId="{E128DB0D-25A9-4B1B-BF6F-2F6ACB72D9EE}" sibTransId="{8134B644-C48B-4EE6-9E75-060138A77748}"/>
    <dgm:cxn modelId="{C0E2DBCD-14C0-4259-9952-6A02F8CA82FE}" srcId="{1606BAD6-F49E-40B3-B973-A0B7A010EAC8}" destId="{54BF276F-EF39-4B2A-B0C7-A2DCF85B6776}" srcOrd="4" destOrd="0" parTransId="{52E523A7-B4C0-4E06-8B95-41D854F0F925}" sibTransId="{827F19B4-F1F7-434E-9810-4DFC3707A36C}"/>
    <dgm:cxn modelId="{242B59E6-36BA-430A-85A3-FDF8E8B9284F}" type="presOf" srcId="{1606BAD6-F49E-40B3-B973-A0B7A010EAC8}" destId="{C699BB7F-1C2F-46FD-A1D7-ABF3D9A6A669}" srcOrd="0" destOrd="0" presId="urn:microsoft.com/office/officeart/2008/layout/VerticalCurvedList"/>
    <dgm:cxn modelId="{427E16F4-2BDE-4A34-90FE-01AF2B734686}" srcId="{1606BAD6-F49E-40B3-B973-A0B7A010EAC8}" destId="{7C7D1477-41AD-4E11-B833-46E548AB5370}" srcOrd="0" destOrd="0" parTransId="{82963997-5E75-43C5-BB8E-E92962C8F889}" sibTransId="{7F13A994-7F3F-4F40-BE1D-196C1F5CB1CE}"/>
    <dgm:cxn modelId="{22F444F6-AAC5-4529-B280-764B15BEC48F}" type="presOf" srcId="{3CE3FD27-240E-4CEA-91EA-97C3DEFE7D60}" destId="{88C4385D-B8EA-47D6-8982-BB03D55F6CB5}" srcOrd="0" destOrd="0" presId="urn:microsoft.com/office/officeart/2008/layout/VerticalCurvedList"/>
    <dgm:cxn modelId="{F45B473F-42F5-400C-BB0C-B73A1E1B0810}" type="presParOf" srcId="{C699BB7F-1C2F-46FD-A1D7-ABF3D9A6A669}" destId="{F9C15F82-70BF-424D-9D24-9FBA91CBF60C}" srcOrd="0" destOrd="0" presId="urn:microsoft.com/office/officeart/2008/layout/VerticalCurvedList"/>
    <dgm:cxn modelId="{0CD3B9E8-813C-465F-84DC-827E215BFAB9}" type="presParOf" srcId="{F9C15F82-70BF-424D-9D24-9FBA91CBF60C}" destId="{5461E1CA-C436-4462-BB30-951EFC426E0A}" srcOrd="0" destOrd="0" presId="urn:microsoft.com/office/officeart/2008/layout/VerticalCurvedList"/>
    <dgm:cxn modelId="{10E307CA-D523-4412-BF87-8A7DFBC79860}" type="presParOf" srcId="{5461E1CA-C436-4462-BB30-951EFC426E0A}" destId="{8F790365-ACC4-4D18-8374-FDA5A565CB60}" srcOrd="0" destOrd="0" presId="urn:microsoft.com/office/officeart/2008/layout/VerticalCurvedList"/>
    <dgm:cxn modelId="{A2A4DDF8-0D90-4673-9103-B0C68A5A9ED9}" type="presParOf" srcId="{5461E1CA-C436-4462-BB30-951EFC426E0A}" destId="{201F13C2-1FFA-41C5-A515-B05D27AC80DC}" srcOrd="1" destOrd="0" presId="urn:microsoft.com/office/officeart/2008/layout/VerticalCurvedList"/>
    <dgm:cxn modelId="{C5A981D6-6A36-4D52-BC34-07F849B4744E}" type="presParOf" srcId="{5461E1CA-C436-4462-BB30-951EFC426E0A}" destId="{CF657C9A-54E1-4E74-90F2-981E222F579B}" srcOrd="2" destOrd="0" presId="urn:microsoft.com/office/officeart/2008/layout/VerticalCurvedList"/>
    <dgm:cxn modelId="{1EA62A30-1E95-4FAB-BBF4-0007D70BFF48}" type="presParOf" srcId="{5461E1CA-C436-4462-BB30-951EFC426E0A}" destId="{99859C8E-F844-4002-8F43-65F718A70EB3}" srcOrd="3" destOrd="0" presId="urn:microsoft.com/office/officeart/2008/layout/VerticalCurvedList"/>
    <dgm:cxn modelId="{BDAB820F-6846-4A93-838C-17C3AB9488E5}" type="presParOf" srcId="{F9C15F82-70BF-424D-9D24-9FBA91CBF60C}" destId="{BFE3CC35-893A-4C63-B0D1-0FAF6BECDC9D}" srcOrd="1" destOrd="0" presId="urn:microsoft.com/office/officeart/2008/layout/VerticalCurvedList"/>
    <dgm:cxn modelId="{41C4EB34-2D10-4D2B-8E2B-889F5CDB0FDF}" type="presParOf" srcId="{F9C15F82-70BF-424D-9D24-9FBA91CBF60C}" destId="{47E35520-5184-478E-B86E-94570E6DD9E2}" srcOrd="2" destOrd="0" presId="urn:microsoft.com/office/officeart/2008/layout/VerticalCurvedList"/>
    <dgm:cxn modelId="{F20186C4-A80C-4225-993E-B2B1F45CC5EF}" type="presParOf" srcId="{47E35520-5184-478E-B86E-94570E6DD9E2}" destId="{4D1EDC6F-5E00-44D4-9F01-C7C18CBE6EE6}" srcOrd="0" destOrd="0" presId="urn:microsoft.com/office/officeart/2008/layout/VerticalCurvedList"/>
    <dgm:cxn modelId="{9213ABBD-A228-4DE7-A8C3-8C7309A7B80C}" type="presParOf" srcId="{F9C15F82-70BF-424D-9D24-9FBA91CBF60C}" destId="{08D2C8E7-73CD-46F5-9679-49BB2D569A6B}" srcOrd="3" destOrd="0" presId="urn:microsoft.com/office/officeart/2008/layout/VerticalCurvedList"/>
    <dgm:cxn modelId="{88E799F9-58F2-437D-B0F1-36882D037D9A}" type="presParOf" srcId="{F9C15F82-70BF-424D-9D24-9FBA91CBF60C}" destId="{FA98A103-E0E3-42F0-BEC6-CDD9CE56E1AB}" srcOrd="4" destOrd="0" presId="urn:microsoft.com/office/officeart/2008/layout/VerticalCurvedList"/>
    <dgm:cxn modelId="{986730AD-17D5-4E41-8EB7-5A8F454BAA40}" type="presParOf" srcId="{FA98A103-E0E3-42F0-BEC6-CDD9CE56E1AB}" destId="{9222320D-CF13-4B69-A714-CB5D82A1DE30}" srcOrd="0" destOrd="0" presId="urn:microsoft.com/office/officeart/2008/layout/VerticalCurvedList"/>
    <dgm:cxn modelId="{3F6C911F-C7AD-4D00-9CB4-0E8CC7DAE4DA}" type="presParOf" srcId="{F9C15F82-70BF-424D-9D24-9FBA91CBF60C}" destId="{88C4385D-B8EA-47D6-8982-BB03D55F6CB5}" srcOrd="5" destOrd="0" presId="urn:microsoft.com/office/officeart/2008/layout/VerticalCurvedList"/>
    <dgm:cxn modelId="{56EDB6E8-1816-436E-AC1B-C67B8D98D212}" type="presParOf" srcId="{F9C15F82-70BF-424D-9D24-9FBA91CBF60C}" destId="{A8CF018E-35A1-4FB0-9293-D4BB51183129}" srcOrd="6" destOrd="0" presId="urn:microsoft.com/office/officeart/2008/layout/VerticalCurvedList"/>
    <dgm:cxn modelId="{794527D6-2683-45CD-B128-2A5A5A94D9C5}" type="presParOf" srcId="{A8CF018E-35A1-4FB0-9293-D4BB51183129}" destId="{247DA1BF-5B7A-4CB2-A5DB-E1B27B64584F}" srcOrd="0" destOrd="0" presId="urn:microsoft.com/office/officeart/2008/layout/VerticalCurvedList"/>
    <dgm:cxn modelId="{A1029C2F-1A0C-43CF-8A41-7CF20846D2B5}" type="presParOf" srcId="{F9C15F82-70BF-424D-9D24-9FBA91CBF60C}" destId="{71E375ED-A9ED-4A5C-9EFA-C5AA78FC2D8E}" srcOrd="7" destOrd="0" presId="urn:microsoft.com/office/officeart/2008/layout/VerticalCurvedList"/>
    <dgm:cxn modelId="{5A6CAD72-9CEA-4667-88E1-497289081D6D}" type="presParOf" srcId="{F9C15F82-70BF-424D-9D24-9FBA91CBF60C}" destId="{4F1DC2D2-04A3-40A2-A206-483F198D8BF1}" srcOrd="8" destOrd="0" presId="urn:microsoft.com/office/officeart/2008/layout/VerticalCurvedList"/>
    <dgm:cxn modelId="{E8F4DB27-4112-4F10-8815-FB007FE4F803}" type="presParOf" srcId="{4F1DC2D2-04A3-40A2-A206-483F198D8BF1}" destId="{6035C547-6C45-4820-BB41-2894FBDB1A56}" srcOrd="0" destOrd="0" presId="urn:microsoft.com/office/officeart/2008/layout/VerticalCurvedList"/>
    <dgm:cxn modelId="{71F90842-D028-40A4-8EF2-698A86164EC5}" type="presParOf" srcId="{F9C15F82-70BF-424D-9D24-9FBA91CBF60C}" destId="{E73B28A2-8628-4B57-B974-302681F3DE26}" srcOrd="9" destOrd="0" presId="urn:microsoft.com/office/officeart/2008/layout/VerticalCurvedList"/>
    <dgm:cxn modelId="{CE442FE3-7227-400C-A659-31C1F2056672}" type="presParOf" srcId="{F9C15F82-70BF-424D-9D24-9FBA91CBF60C}" destId="{266E510F-D436-442B-A598-28A8242F0766}" srcOrd="10" destOrd="0" presId="urn:microsoft.com/office/officeart/2008/layout/VerticalCurvedList"/>
    <dgm:cxn modelId="{E21991FB-21FC-40D5-B630-97A128671307}" type="presParOf" srcId="{266E510F-D436-442B-A598-28A8242F0766}" destId="{56CC969F-7C99-45A6-BFB8-7D5E38B221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E2602-DD7E-460D-B47E-843CC2D8B215}">
      <dsp:nvSpPr>
        <dsp:cNvPr id="0" name=""/>
        <dsp:cNvSpPr/>
      </dsp:nvSpPr>
      <dsp:spPr>
        <a:xfrm rot="15232852">
          <a:off x="44371" y="1145976"/>
          <a:ext cx="2554037" cy="25541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BD3CD-01A1-49B1-A0A0-47E206ECCCF7}">
      <dsp:nvSpPr>
        <dsp:cNvPr id="0" name=""/>
        <dsp:cNvSpPr/>
      </dsp:nvSpPr>
      <dsp:spPr>
        <a:xfrm>
          <a:off x="576060" y="2088235"/>
          <a:ext cx="1424951" cy="712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small" baseline="0" dirty="0"/>
            <a:t>Agricultural and </a:t>
          </a:r>
          <a:r>
            <a:rPr lang="en-US" sz="1600" b="1" kern="1200" cap="small" baseline="0" dirty="0" err="1"/>
            <a:t>agro</a:t>
          </a:r>
          <a:r>
            <a:rPr lang="en-US" sz="1600" b="1" kern="1200" cap="small" baseline="0" dirty="0"/>
            <a:t>-industrial waste</a:t>
          </a:r>
        </a:p>
      </dsp:txBody>
      <dsp:txXfrm>
        <a:off x="576060" y="2088235"/>
        <a:ext cx="1424951" cy="712391"/>
      </dsp:txXfrm>
    </dsp:sp>
    <dsp:sp modelId="{19209188-B0B8-43C4-BE3C-4A4EEA159F29}">
      <dsp:nvSpPr>
        <dsp:cNvPr id="0" name=""/>
        <dsp:cNvSpPr/>
      </dsp:nvSpPr>
      <dsp:spPr>
        <a:xfrm rot="14027710">
          <a:off x="2177209" y="1528620"/>
          <a:ext cx="2194112" cy="219504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3DBCE-CE81-47A0-BB5E-1588D0C8FD58}">
      <dsp:nvSpPr>
        <dsp:cNvPr id="0" name=""/>
        <dsp:cNvSpPr/>
      </dsp:nvSpPr>
      <dsp:spPr>
        <a:xfrm>
          <a:off x="2592281" y="2203929"/>
          <a:ext cx="1424951" cy="712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cap="small" baseline="0" dirty="0"/>
            <a:t>Rural industries and households</a:t>
          </a:r>
        </a:p>
      </dsp:txBody>
      <dsp:txXfrm>
        <a:off x="2592281" y="2203929"/>
        <a:ext cx="1424951" cy="712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779BE-AFE8-413A-B53E-838185315AD6}">
      <dsp:nvSpPr>
        <dsp:cNvPr id="0" name=""/>
        <dsp:cNvSpPr/>
      </dsp:nvSpPr>
      <dsp:spPr>
        <a:xfrm>
          <a:off x="4161" y="0"/>
          <a:ext cx="2422546" cy="69193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Agriculture and Wood Sources</a:t>
          </a:r>
        </a:p>
      </dsp:txBody>
      <dsp:txXfrm>
        <a:off x="350128" y="0"/>
        <a:ext cx="1730613" cy="691933"/>
      </dsp:txXfrm>
    </dsp:sp>
    <dsp:sp modelId="{5A191F2A-4D04-43E5-BA35-F2413CEC236A}">
      <dsp:nvSpPr>
        <dsp:cNvPr id="0" name=""/>
        <dsp:cNvSpPr/>
      </dsp:nvSpPr>
      <dsp:spPr>
        <a:xfrm>
          <a:off x="2184453" y="0"/>
          <a:ext cx="2422546" cy="691933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Agro/Wood factories</a:t>
          </a:r>
        </a:p>
      </dsp:txBody>
      <dsp:txXfrm>
        <a:off x="2530420" y="0"/>
        <a:ext cx="1730613" cy="691933"/>
      </dsp:txXfrm>
    </dsp:sp>
    <dsp:sp modelId="{B9BEDCF2-BE79-4996-8D33-A6B4CA691AA6}">
      <dsp:nvSpPr>
        <dsp:cNvPr id="0" name=""/>
        <dsp:cNvSpPr/>
      </dsp:nvSpPr>
      <dsp:spPr>
        <a:xfrm>
          <a:off x="4364746" y="0"/>
          <a:ext cx="2422546" cy="691933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Pellet production plant</a:t>
          </a:r>
        </a:p>
      </dsp:txBody>
      <dsp:txXfrm>
        <a:off x="4710713" y="0"/>
        <a:ext cx="1730613" cy="691933"/>
      </dsp:txXfrm>
    </dsp:sp>
    <dsp:sp modelId="{26F6D05B-F7A6-432A-A345-8F0751039AC4}">
      <dsp:nvSpPr>
        <dsp:cNvPr id="0" name=""/>
        <dsp:cNvSpPr/>
      </dsp:nvSpPr>
      <dsp:spPr>
        <a:xfrm>
          <a:off x="6545038" y="0"/>
          <a:ext cx="2422546" cy="691933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Customers</a:t>
          </a:r>
        </a:p>
      </dsp:txBody>
      <dsp:txXfrm>
        <a:off x="6891005" y="0"/>
        <a:ext cx="1730613" cy="691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F13C2-1FFA-41C5-A515-B05D27AC80DC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3CC35-893A-4C63-B0D1-0FAF6BECDC9D}">
      <dsp:nvSpPr>
        <dsp:cNvPr id="0" name=""/>
        <dsp:cNvSpPr/>
      </dsp:nvSpPr>
      <dsp:spPr>
        <a:xfrm>
          <a:off x="434854" y="287939"/>
          <a:ext cx="7638263" cy="576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Low-density </a:t>
          </a:r>
          <a:r>
            <a:rPr lang="en-US" sz="1800" kern="1200" dirty="0" err="1"/>
            <a:t>agro</a:t>
          </a:r>
          <a:r>
            <a:rPr lang="en-US" sz="1800" kern="1200" dirty="0"/>
            <a:t>-industrial residue has a huge potential to be used as modern energy source in less developed countries</a:t>
          </a:r>
        </a:p>
      </dsp:txBody>
      <dsp:txXfrm>
        <a:off x="434854" y="287939"/>
        <a:ext cx="7638263" cy="576248"/>
      </dsp:txXfrm>
    </dsp:sp>
    <dsp:sp modelId="{4D1EDC6F-5E00-44D4-9F01-C7C18CBE6EE6}">
      <dsp:nvSpPr>
        <dsp:cNvPr id="0" name=""/>
        <dsp:cNvSpPr/>
      </dsp:nvSpPr>
      <dsp:spPr>
        <a:xfrm>
          <a:off x="74699" y="215908"/>
          <a:ext cx="720310" cy="72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2C8E7-73CD-46F5-9679-49BB2D569A6B}">
      <dsp:nvSpPr>
        <dsp:cNvPr id="0" name=""/>
        <dsp:cNvSpPr/>
      </dsp:nvSpPr>
      <dsp:spPr>
        <a:xfrm>
          <a:off x="847777" y="1152035"/>
          <a:ext cx="7225340" cy="576248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Government policy should favor closing the loop at the local level</a:t>
          </a:r>
        </a:p>
      </dsp:txBody>
      <dsp:txXfrm>
        <a:off x="847777" y="1152035"/>
        <a:ext cx="7225340" cy="576248"/>
      </dsp:txXfrm>
    </dsp:sp>
    <dsp:sp modelId="{9222320D-CF13-4B69-A714-CB5D82A1DE30}">
      <dsp:nvSpPr>
        <dsp:cNvPr id="0" name=""/>
        <dsp:cNvSpPr/>
      </dsp:nvSpPr>
      <dsp:spPr>
        <a:xfrm>
          <a:off x="487621" y="1080004"/>
          <a:ext cx="720310" cy="72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4385D-B8EA-47D6-8982-BB03D55F6CB5}">
      <dsp:nvSpPr>
        <dsp:cNvPr id="0" name=""/>
        <dsp:cNvSpPr/>
      </dsp:nvSpPr>
      <dsp:spPr>
        <a:xfrm>
          <a:off x="974511" y="2016131"/>
          <a:ext cx="7098606" cy="576248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Technological solutions should be dictated by inclusive industrial development goals (economic, social, energy security, environment)</a:t>
          </a:r>
        </a:p>
      </dsp:txBody>
      <dsp:txXfrm>
        <a:off x="974511" y="2016131"/>
        <a:ext cx="7098606" cy="576248"/>
      </dsp:txXfrm>
    </dsp:sp>
    <dsp:sp modelId="{247DA1BF-5B7A-4CB2-A5DB-E1B27B64584F}">
      <dsp:nvSpPr>
        <dsp:cNvPr id="0" name=""/>
        <dsp:cNvSpPr/>
      </dsp:nvSpPr>
      <dsp:spPr>
        <a:xfrm>
          <a:off x="614355" y="1944100"/>
          <a:ext cx="720310" cy="72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375ED-A9ED-4A5C-9EFA-C5AA78FC2D8E}">
      <dsp:nvSpPr>
        <dsp:cNvPr id="0" name=""/>
        <dsp:cNvSpPr/>
      </dsp:nvSpPr>
      <dsp:spPr>
        <a:xfrm>
          <a:off x="847777" y="2880227"/>
          <a:ext cx="7225340" cy="576248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Awareness raising and capacity enhancement should be a constant preoccupation of national decision-makers</a:t>
          </a:r>
        </a:p>
      </dsp:txBody>
      <dsp:txXfrm>
        <a:off x="847777" y="2880227"/>
        <a:ext cx="7225340" cy="576248"/>
      </dsp:txXfrm>
    </dsp:sp>
    <dsp:sp modelId="{6035C547-6C45-4820-BB41-2894FBDB1A56}">
      <dsp:nvSpPr>
        <dsp:cNvPr id="0" name=""/>
        <dsp:cNvSpPr/>
      </dsp:nvSpPr>
      <dsp:spPr>
        <a:xfrm>
          <a:off x="487621" y="2808196"/>
          <a:ext cx="720310" cy="72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B28A2-8628-4B57-B974-302681F3DE26}">
      <dsp:nvSpPr>
        <dsp:cNvPr id="0" name=""/>
        <dsp:cNvSpPr/>
      </dsp:nvSpPr>
      <dsp:spPr>
        <a:xfrm>
          <a:off x="434854" y="3744323"/>
          <a:ext cx="7638263" cy="576248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South-South cooperation can generally make technology transfer more easily acceptable (e.g. replication in other LDCs like Cambodia)</a:t>
          </a:r>
        </a:p>
      </dsp:txBody>
      <dsp:txXfrm>
        <a:off x="434854" y="3744323"/>
        <a:ext cx="7638263" cy="576248"/>
      </dsp:txXfrm>
    </dsp:sp>
    <dsp:sp modelId="{56CC969F-7C99-45A6-BFB8-7D5E38B22102}">
      <dsp:nvSpPr>
        <dsp:cNvPr id="0" name=""/>
        <dsp:cNvSpPr/>
      </dsp:nvSpPr>
      <dsp:spPr>
        <a:xfrm>
          <a:off x="74699" y="3672292"/>
          <a:ext cx="720310" cy="72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38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760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5418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82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28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6864" cy="216024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762" y="3356992"/>
            <a:ext cx="4284476" cy="7200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561284"/>
            <a:ext cx="7775575" cy="1512168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de-AT" dirty="0"/>
              <a:t>Click to edit Master author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1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872"/>
            <a:ext cx="7903790" cy="3821939"/>
          </a:xfrm>
        </p:spPr>
        <p:txBody>
          <a:bodyPr/>
          <a:lstStyle>
            <a:lvl1pPr>
              <a:defRPr>
                <a:solidFill>
                  <a:srgbClr val="078AC5"/>
                </a:solidFill>
              </a:defRPr>
            </a:lvl1pPr>
            <a:lvl2pPr marL="514350" indent="-18288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572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001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5430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8460432" y="6525344"/>
            <a:ext cx="216024" cy="216024"/>
          </a:xfrm>
          <a:prstGeom prst="roundRect">
            <a:avLst/>
          </a:prstGeom>
          <a:solidFill>
            <a:srgbClr val="069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12A47-7E72-4E7E-93A5-46C5674DBF6C}" type="slidenum">
              <a:rPr lang="en-US" sz="1200" smtClean="0"/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314739" y="781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7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do_newsroom/" TargetMode="External"/><Relationship Id="rId3" Type="http://schemas.openxmlformats.org/officeDocument/2006/relationships/theme" Target="../theme/theme1.xml"/><Relationship Id="rId7" Type="http://schemas.openxmlformats.org/officeDocument/2006/relationships/hyperlink" Target="https://www.youtube.com/user/UNIDObeta" TargetMode="Externa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witter.com/UNIDO" TargetMode="External"/><Relationship Id="rId11" Type="http://schemas.openxmlformats.org/officeDocument/2006/relationships/hyperlink" Target="https://www.linkedin.com" TargetMode="External"/><Relationship Id="rId5" Type="http://schemas.openxmlformats.org/officeDocument/2006/relationships/hyperlink" Target="https://www.facebook.com/UNIDO.HQ" TargetMode="External"/><Relationship Id="rId10" Type="http://schemas.openxmlformats.org/officeDocument/2006/relationships/hyperlink" Target="http://www.unido.org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flickr.com/photos/unido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144"/>
            <a:ext cx="9144000" cy="4453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903790" cy="109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62831"/>
            <a:ext cx="7903790" cy="3902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292080" y="652534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/>
          </p:cNvPr>
          <p:cNvSpPr/>
          <p:nvPr userDrawn="1"/>
        </p:nvSpPr>
        <p:spPr>
          <a:xfrm>
            <a:off x="536408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6"/>
          </p:cNvPr>
          <p:cNvSpPr/>
          <p:nvPr userDrawn="1"/>
        </p:nvSpPr>
        <p:spPr>
          <a:xfrm>
            <a:off x="601216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7"/>
          </p:cNvPr>
          <p:cNvSpPr/>
          <p:nvPr userDrawn="1"/>
        </p:nvSpPr>
        <p:spPr>
          <a:xfrm>
            <a:off x="637220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8"/>
          </p:cNvPr>
          <p:cNvSpPr/>
          <p:nvPr userDrawn="1"/>
        </p:nvSpPr>
        <p:spPr>
          <a:xfrm>
            <a:off x="709228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9"/>
          </p:cNvPr>
          <p:cNvSpPr/>
          <p:nvPr userDrawn="1"/>
        </p:nvSpPr>
        <p:spPr>
          <a:xfrm>
            <a:off x="673224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596336" y="6525344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10"/>
          </p:cNvPr>
          <p:cNvSpPr/>
          <p:nvPr userDrawn="1"/>
        </p:nvSpPr>
        <p:spPr>
          <a:xfrm>
            <a:off x="7452320" y="652534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11"/>
          </p:cNvPr>
          <p:cNvSpPr/>
          <p:nvPr userDrawn="1"/>
        </p:nvSpPr>
        <p:spPr>
          <a:xfrm>
            <a:off x="572412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eader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8" y="0"/>
            <a:ext cx="9147688" cy="96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698DF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698DF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6" Type="http://schemas.openxmlformats.org/officeDocument/2006/relationships/image" Target="../media/image13.jpeg"/><Relationship Id="rId20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80920" cy="21602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insight into the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Waste-to-Energy initiative in Lao PDR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0698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7814" y="5795972"/>
            <a:ext cx="3188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+mn-lt"/>
                <a:ea typeface="Roboto" pitchFamily="2" charset="0"/>
              </a:rPr>
              <a:t>Brahmanand Mohanty, Ph.D.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B30B28C-D929-4E4F-BFC7-5A01B6FFD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496944" cy="18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Workshop on</a:t>
            </a:r>
          </a:p>
          <a:p>
            <a:r>
              <a:rPr lang="en-US" b="1" dirty="0">
                <a:solidFill>
                  <a:srgbClr val="FF0000"/>
                </a:solidFill>
              </a:rPr>
              <a:t>Waste-to-energy, Industrial waste reuse and prevention solutions</a:t>
            </a:r>
          </a:p>
          <a:p>
            <a:r>
              <a:rPr lang="en-US" dirty="0">
                <a:solidFill>
                  <a:srgbClr val="FF0000"/>
                </a:solidFill>
              </a:rPr>
              <a:t>Asia-Pacific Climate Week</a:t>
            </a:r>
          </a:p>
          <a:p>
            <a:r>
              <a:rPr lang="en-US" dirty="0">
                <a:solidFill>
                  <a:srgbClr val="FF0000"/>
                </a:solidFill>
              </a:rPr>
              <a:t>Singapore, 12 July 2018</a:t>
            </a:r>
          </a:p>
        </p:txBody>
      </p:sp>
    </p:spTree>
    <p:extLst>
      <p:ext uri="{BB962C8B-B14F-4D97-AF65-F5344CB8AC3E}">
        <p14:creationId xmlns:p14="http://schemas.microsoft.com/office/powerpoint/2010/main" val="788982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60" y="1124744"/>
            <a:ext cx="7903790" cy="576064"/>
          </a:xfrm>
        </p:spPr>
        <p:txBody>
          <a:bodyPr/>
          <a:lstStyle/>
          <a:p>
            <a:r>
              <a:rPr lang="en-US" b="1" dirty="0"/>
              <a:t>Bio-Pellet consumption technologies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D5380-2DB7-0C4D-9D98-D7BD3720BA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84" y="4831957"/>
            <a:ext cx="2136245" cy="15056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328E62-6DB1-DD4B-9B85-0C4D78DA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5399" y="4005064"/>
            <a:ext cx="3082599" cy="22914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CEFC63-C369-0649-890E-D941F607A6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233" y="4720483"/>
            <a:ext cx="1644116" cy="15742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C930030-2675-764C-A5DA-B66E7C1AA0A1}"/>
              </a:ext>
            </a:extLst>
          </p:cNvPr>
          <p:cNvGrpSpPr/>
          <p:nvPr/>
        </p:nvGrpSpPr>
        <p:grpSpPr>
          <a:xfrm>
            <a:off x="3635896" y="1727095"/>
            <a:ext cx="4849566" cy="2638753"/>
            <a:chOff x="479085" y="1007998"/>
            <a:chExt cx="8067791" cy="51772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920E41-B2CB-D24C-A879-D86179CC9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085" y="1007998"/>
              <a:ext cx="7972426" cy="517726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138E6E-4252-3643-A728-BB6A2A582C6B}"/>
                </a:ext>
              </a:extLst>
            </p:cNvPr>
            <p:cNvSpPr/>
            <p:nvPr/>
          </p:nvSpPr>
          <p:spPr>
            <a:xfrm>
              <a:off x="479085" y="2891863"/>
              <a:ext cx="1661999" cy="494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dirty="0">
                  <a:solidFill>
                    <a:schemeClr val="bg1"/>
                  </a:solidFill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Fuel hopper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08FD02-4B4A-844E-8EBC-4B30C58A42C0}"/>
                </a:ext>
              </a:extLst>
            </p:cNvPr>
            <p:cNvSpPr/>
            <p:nvPr/>
          </p:nvSpPr>
          <p:spPr>
            <a:xfrm>
              <a:off x="1028700" y="5073951"/>
              <a:ext cx="1661999" cy="494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dirty="0">
                  <a:solidFill>
                    <a:schemeClr val="bg1"/>
                  </a:solidFill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Burner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6D3338-B86B-C744-9AFA-6D7B18B519AB}"/>
                </a:ext>
              </a:extLst>
            </p:cNvPr>
            <p:cNvSpPr/>
            <p:nvPr/>
          </p:nvSpPr>
          <p:spPr>
            <a:xfrm>
              <a:off x="7100774" y="3369183"/>
              <a:ext cx="1322163" cy="815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dirty="0">
                  <a:solidFill>
                    <a:schemeClr val="bg1"/>
                  </a:solidFill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Burner control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08E7B8-5FD5-E140-A097-09FE4C17E985}"/>
                </a:ext>
              </a:extLst>
            </p:cNvPr>
            <p:cNvSpPr/>
            <p:nvPr/>
          </p:nvSpPr>
          <p:spPr>
            <a:xfrm>
              <a:off x="7181894" y="2091981"/>
              <a:ext cx="1130833" cy="815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dirty="0">
                  <a:solidFill>
                    <a:schemeClr val="bg1"/>
                  </a:solidFill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Boiler control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3B16F1-26E1-5F4B-BB23-0BCBFDEEA102}"/>
                </a:ext>
              </a:extLst>
            </p:cNvPr>
            <p:cNvCxnSpPr/>
            <p:nvPr/>
          </p:nvCxnSpPr>
          <p:spPr>
            <a:xfrm flipV="1">
              <a:off x="1666875" y="4643063"/>
              <a:ext cx="569573" cy="52901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A306F5-D37D-4E4A-9B14-82034A6A3675}"/>
                </a:ext>
              </a:extLst>
            </p:cNvPr>
            <p:cNvSpPr/>
            <p:nvPr/>
          </p:nvSpPr>
          <p:spPr>
            <a:xfrm>
              <a:off x="574450" y="1054045"/>
              <a:ext cx="1806800" cy="494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100" dirty="0">
                  <a:solidFill>
                    <a:srgbClr val="FF0000"/>
                  </a:solidFill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Screw feeder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26559F4-8410-994D-9237-68DA8CCC1F28}"/>
                </a:ext>
              </a:extLst>
            </p:cNvPr>
            <p:cNvCxnSpPr/>
            <p:nvPr/>
          </p:nvCxnSpPr>
          <p:spPr>
            <a:xfrm>
              <a:off x="1476375" y="1484933"/>
              <a:ext cx="438150" cy="9058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37C2469-D931-434B-ADA8-8851566E3278}"/>
                </a:ext>
              </a:extLst>
            </p:cNvPr>
            <p:cNvCxnSpPr/>
            <p:nvPr/>
          </p:nvCxnSpPr>
          <p:spPr>
            <a:xfrm flipH="1" flipV="1">
              <a:off x="1075817" y="3434526"/>
              <a:ext cx="481407" cy="4887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016B984-05CF-3043-8002-609F650531E2}"/>
                </a:ext>
              </a:extLst>
            </p:cNvPr>
            <p:cNvCxnSpPr/>
            <p:nvPr/>
          </p:nvCxnSpPr>
          <p:spPr>
            <a:xfrm flipH="1" flipV="1">
              <a:off x="5661473" y="3689192"/>
              <a:ext cx="1439301" cy="647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DE07213-C93B-1348-8045-C10B75DC03CE}"/>
                </a:ext>
              </a:extLst>
            </p:cNvPr>
            <p:cNvCxnSpPr/>
            <p:nvPr/>
          </p:nvCxnSpPr>
          <p:spPr>
            <a:xfrm flipH="1">
              <a:off x="5661473" y="2476702"/>
              <a:ext cx="1520421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94543DE-9BCD-7848-99D9-DE4680DD56BE}"/>
                </a:ext>
              </a:extLst>
            </p:cNvPr>
            <p:cNvSpPr/>
            <p:nvPr/>
          </p:nvSpPr>
          <p:spPr>
            <a:xfrm>
              <a:off x="5245549" y="5073951"/>
              <a:ext cx="1855223" cy="494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dirty="0">
                  <a:solidFill>
                    <a:schemeClr val="bg1"/>
                  </a:solidFill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Air compressor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CB1A0CF-B883-6440-8653-45CA426614F6}"/>
                </a:ext>
              </a:extLst>
            </p:cNvPr>
            <p:cNvCxnSpPr/>
            <p:nvPr/>
          </p:nvCxnSpPr>
          <p:spPr>
            <a:xfrm flipH="1" flipV="1">
              <a:off x="4143375" y="5504836"/>
              <a:ext cx="1190738" cy="185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1E1283-B2B7-AC4E-834E-A613D14B0194}"/>
                </a:ext>
              </a:extLst>
            </p:cNvPr>
            <p:cNvSpPr/>
            <p:nvPr/>
          </p:nvSpPr>
          <p:spPr>
            <a:xfrm>
              <a:off x="6819348" y="1195711"/>
              <a:ext cx="1727528" cy="494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Flue gas stack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E89E2B7-618C-014B-AE2E-69F8C0843A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3335" y="1427576"/>
              <a:ext cx="772034" cy="25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C:\Users\ADMIN\AppData\Local\Microsoft\Windows\INetCache\Content.Word\IMG_8040.jpg">
            <a:extLst>
              <a:ext uri="{FF2B5EF4-FFF2-40B4-BE49-F238E27FC236}">
                <a16:creationId xmlns:a16="http://schemas.microsoft.com/office/drawing/2014/main" id="{A1D6EB5E-D50B-0348-929E-60C629BF38DC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84" y="1735759"/>
            <a:ext cx="2147875" cy="132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:\Users\ADMIN\AppData\Local\Microsoft\Windows\INetCache\Content.Word\IMG_7778.jpg">
            <a:extLst>
              <a:ext uri="{FF2B5EF4-FFF2-40B4-BE49-F238E27FC236}">
                <a16:creationId xmlns:a16="http://schemas.microsoft.com/office/drawing/2014/main" id="{6245228A-D3AB-D94C-9EC6-212BE1CD57A2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84" y="3203588"/>
            <a:ext cx="2147875" cy="152155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triped Right Arrow 31">
            <a:extLst>
              <a:ext uri="{FF2B5EF4-FFF2-40B4-BE49-F238E27FC236}">
                <a16:creationId xmlns:a16="http://schemas.microsoft.com/office/drawing/2014/main" id="{736EB45B-A1CE-2142-9F46-CD00E65E9E42}"/>
              </a:ext>
            </a:extLst>
          </p:cNvPr>
          <p:cNvSpPr/>
          <p:nvPr/>
        </p:nvSpPr>
        <p:spPr>
          <a:xfrm>
            <a:off x="2699792" y="3429000"/>
            <a:ext cx="648072" cy="12867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See the source image">
            <a:extLst>
              <a:ext uri="{FF2B5EF4-FFF2-40B4-BE49-F238E27FC236}">
                <a16:creationId xmlns:a16="http://schemas.microsoft.com/office/drawing/2014/main" id="{99C239A4-E66C-CB4D-A162-9B768EDEA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3134" y="4067083"/>
            <a:ext cx="1512168" cy="110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6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60" y="1124744"/>
            <a:ext cx="7903790" cy="576064"/>
          </a:xfrm>
        </p:spPr>
        <p:txBody>
          <a:bodyPr/>
          <a:lstStyle/>
          <a:p>
            <a:r>
              <a:rPr lang="en-US" b="1" dirty="0"/>
              <a:t>Bio-Pellet consumption technologies (2)</a:t>
            </a:r>
          </a:p>
        </p:txBody>
      </p:sp>
      <p:sp>
        <p:nvSpPr>
          <p:cNvPr id="32" name="Striped Right Arrow 31">
            <a:extLst>
              <a:ext uri="{FF2B5EF4-FFF2-40B4-BE49-F238E27FC236}">
                <a16:creationId xmlns:a16="http://schemas.microsoft.com/office/drawing/2014/main" id="{736EB45B-A1CE-2142-9F46-CD00E65E9E42}"/>
              </a:ext>
            </a:extLst>
          </p:cNvPr>
          <p:cNvSpPr/>
          <p:nvPr/>
        </p:nvSpPr>
        <p:spPr>
          <a:xfrm>
            <a:off x="4427984" y="3284984"/>
            <a:ext cx="648072" cy="12867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0C97ED0-7D05-3145-8086-4746D3F97F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91" y="1997495"/>
            <a:ext cx="3910257" cy="351973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5509C7E-F2B9-A34D-9256-A84857DAD858}"/>
              </a:ext>
            </a:extLst>
          </p:cNvPr>
          <p:cNvGrpSpPr/>
          <p:nvPr/>
        </p:nvGrpSpPr>
        <p:grpSpPr>
          <a:xfrm>
            <a:off x="6372200" y="1844824"/>
            <a:ext cx="2592288" cy="3816424"/>
            <a:chOff x="8226348" y="1781575"/>
            <a:chExt cx="2592288" cy="3816424"/>
          </a:xfrm>
        </p:grpSpPr>
        <p:pic>
          <p:nvPicPr>
            <p:cNvPr id="34" name="Content Placeholder 5">
              <a:extLst>
                <a:ext uri="{FF2B5EF4-FFF2-40B4-BE49-F238E27FC236}">
                  <a16:creationId xmlns:a16="http://schemas.microsoft.com/office/drawing/2014/main" id="{19DA5B7C-C330-9A49-BFBB-48C555BC9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6348" y="1781575"/>
              <a:ext cx="2592288" cy="3816424"/>
            </a:xfrm>
            <a:prstGeom prst="rect">
              <a:avLst/>
            </a:prstGeom>
            <a:solidFill>
              <a:srgbClr val="C63F3F"/>
            </a:solidFill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18529E6-D1E6-584F-9781-5284EC9D3EC4}"/>
                </a:ext>
              </a:extLst>
            </p:cNvPr>
            <p:cNvSpPr/>
            <p:nvPr/>
          </p:nvSpPr>
          <p:spPr>
            <a:xfrm>
              <a:off x="9080310" y="2866766"/>
              <a:ext cx="1046581" cy="564204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  <a:lumMod val="100000"/>
                    <a:alpha val="86000"/>
                  </a:srgbClr>
                </a:gs>
                <a:gs pos="44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B50000">
                  <a:alpha val="53000"/>
                </a:srgbClr>
              </a:solidFill>
              <a:beve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38" name="Picture 4" descr="See the source image">
            <a:extLst>
              <a:ext uri="{FF2B5EF4-FFF2-40B4-BE49-F238E27FC236}">
                <a16:creationId xmlns:a16="http://schemas.microsoft.com/office/drawing/2014/main" id="{7A1348D9-B8ED-434F-8EE5-57B3DDA4E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443110"/>
            <a:ext cx="1512168" cy="110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9E2191-2449-754B-AF84-96293C7DE925}"/>
              </a:ext>
            </a:extLst>
          </p:cNvPr>
          <p:cNvSpPr txBox="1"/>
          <p:nvPr/>
        </p:nvSpPr>
        <p:spPr>
          <a:xfrm>
            <a:off x="323528" y="5661248"/>
            <a:ext cx="855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+mn-lt"/>
              </a:rPr>
              <a:t>This is in synergy with the World Bank initiative addressing a number of Sustainable Development Goals, including good health and well-being, gender equality, climate action</a:t>
            </a:r>
          </a:p>
        </p:txBody>
      </p:sp>
    </p:spTree>
    <p:extLst>
      <p:ext uri="{BB962C8B-B14F-4D97-AF65-F5344CB8AC3E}">
        <p14:creationId xmlns:p14="http://schemas.microsoft.com/office/powerpoint/2010/main" val="79654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>
            <a:extLst>
              <a:ext uri="{FF2B5EF4-FFF2-40B4-BE49-F238E27FC236}">
                <a16:creationId xmlns:a16="http://schemas.microsoft.com/office/drawing/2014/main" id="{53EEEA7E-E444-F44F-88F2-D2039561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908720"/>
            <a:ext cx="7903790" cy="5760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Co-benefits from a typical 2 t/h pellet plant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B56226D-4C15-2340-84DF-1F7DB22D6599}"/>
              </a:ext>
            </a:extLst>
          </p:cNvPr>
          <p:cNvCxnSpPr>
            <a:cxnSpLocks/>
          </p:cNvCxnSpPr>
          <p:nvPr/>
        </p:nvCxnSpPr>
        <p:spPr>
          <a:xfrm>
            <a:off x="4577171" y="2506371"/>
            <a:ext cx="5849" cy="666747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3348FB-7AC2-4145-8E6C-7D5660A1B322}"/>
              </a:ext>
            </a:extLst>
          </p:cNvPr>
          <p:cNvCxnSpPr>
            <a:cxnSpLocks/>
          </p:cNvCxnSpPr>
          <p:nvPr/>
        </p:nvCxnSpPr>
        <p:spPr>
          <a:xfrm>
            <a:off x="4577171" y="3712433"/>
            <a:ext cx="5849" cy="666747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BBB654B-BBCE-344B-BDEA-E1F57B7783D1}"/>
              </a:ext>
            </a:extLst>
          </p:cNvPr>
          <p:cNvGrpSpPr/>
          <p:nvPr/>
        </p:nvGrpSpPr>
        <p:grpSpPr>
          <a:xfrm>
            <a:off x="538684" y="4379180"/>
            <a:ext cx="8082823" cy="2002148"/>
            <a:chOff x="538684" y="4379180"/>
            <a:chExt cx="8082823" cy="200214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6DD3B00-F9A6-4549-8305-BBF63FD5FD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005" y="4379180"/>
              <a:ext cx="7154225" cy="7493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FA6D472-2C2A-6642-97BE-3E0F87AAEBEE}"/>
                </a:ext>
              </a:extLst>
            </p:cNvPr>
            <p:cNvGrpSpPr/>
            <p:nvPr/>
          </p:nvGrpSpPr>
          <p:grpSpPr>
            <a:xfrm>
              <a:off x="538684" y="4379180"/>
              <a:ext cx="818907" cy="1987033"/>
              <a:chOff x="539552" y="4379180"/>
              <a:chExt cx="818907" cy="198703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561514A-8D2B-3748-BCD6-1D4543C883F4}"/>
                  </a:ext>
                </a:extLst>
              </p:cNvPr>
              <p:cNvGrpSpPr/>
              <p:nvPr/>
            </p:nvGrpSpPr>
            <p:grpSpPr>
              <a:xfrm>
                <a:off x="880763" y="4379180"/>
                <a:ext cx="136485" cy="302672"/>
                <a:chOff x="907123" y="4017864"/>
                <a:chExt cx="136485" cy="302672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A89F25F2-D8C7-9A42-AF45-55BA353B4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365" y="4017864"/>
                  <a:ext cx="0" cy="21365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2" name="Isosceles Triangle 34">
                  <a:extLst>
                    <a:ext uri="{FF2B5EF4-FFF2-40B4-BE49-F238E27FC236}">
                      <a16:creationId xmlns:a16="http://schemas.microsoft.com/office/drawing/2014/main" id="{8D61934D-BB38-3D45-B0AB-D61DA0FFD9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7123" y="4225580"/>
                  <a:ext cx="136485" cy="94956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68C577-FE2B-A64D-8389-A35EB9070376}"/>
                  </a:ext>
                </a:extLst>
              </p:cNvPr>
              <p:cNvSpPr txBox="1"/>
              <p:nvPr/>
            </p:nvSpPr>
            <p:spPr>
              <a:xfrm>
                <a:off x="551020" y="5627549"/>
                <a:ext cx="79597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+mn-lt"/>
                  </a:rPr>
                  <a:t>Create</a:t>
                </a:r>
                <a:r>
                  <a:rPr lang="en-US" sz="1400" b="1" dirty="0">
                    <a:solidFill>
                      <a:srgbClr val="FF0066"/>
                    </a:solidFill>
                    <a:latin typeface="+mn-lt"/>
                  </a:rPr>
                  <a:t> 20</a:t>
                </a:r>
                <a:r>
                  <a:rPr lang="en-US" sz="1400" dirty="0">
                    <a:latin typeface="+mn-lt"/>
                  </a:rPr>
                  <a:t> new </a:t>
                </a:r>
                <a:r>
                  <a:rPr lang="en-US" sz="1400" b="1" dirty="0">
                    <a:solidFill>
                      <a:srgbClr val="FF0066"/>
                    </a:solidFill>
                    <a:latin typeface="+mn-lt"/>
                  </a:rPr>
                  <a:t>jobs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5568B59-9BA3-F14F-94DA-3233363D045D}"/>
                  </a:ext>
                </a:extLst>
              </p:cNvPr>
              <p:cNvGrpSpPr/>
              <p:nvPr/>
            </p:nvGrpSpPr>
            <p:grpSpPr>
              <a:xfrm>
                <a:off x="539552" y="4807919"/>
                <a:ext cx="818907" cy="854605"/>
                <a:chOff x="983137" y="4272753"/>
                <a:chExt cx="1371600" cy="1371600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C467876-235E-D741-BA5E-7BFC67E3A087}"/>
                    </a:ext>
                  </a:extLst>
                </p:cNvPr>
                <p:cNvGrpSpPr/>
                <p:nvPr/>
              </p:nvGrpSpPr>
              <p:grpSpPr>
                <a:xfrm>
                  <a:off x="1128378" y="4404199"/>
                  <a:ext cx="1175330" cy="1181818"/>
                  <a:chOff x="1128378" y="4404199"/>
                  <a:chExt cx="1175330" cy="1181818"/>
                </a:xfrm>
              </p:grpSpPr>
              <p:pic>
                <p:nvPicPr>
                  <p:cNvPr id="23" name="Picture 22" descr="Related image">
                    <a:extLst>
                      <a:ext uri="{FF2B5EF4-FFF2-40B4-BE49-F238E27FC236}">
                        <a16:creationId xmlns:a16="http://schemas.microsoft.com/office/drawing/2014/main" id="{3C033FCF-8178-404C-85D8-F47034DCFD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17908" y="4404199"/>
                    <a:ext cx="4572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" name="Picture 23" descr="Related image">
                    <a:extLst>
                      <a:ext uri="{FF2B5EF4-FFF2-40B4-BE49-F238E27FC236}">
                        <a16:creationId xmlns:a16="http://schemas.microsoft.com/office/drawing/2014/main" id="{3029886F-84C2-1D46-99A4-8D2565EB44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6133" y="4787183"/>
                    <a:ext cx="4572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5" name="Picture 24" descr="Related image">
                    <a:extLst>
                      <a:ext uri="{FF2B5EF4-FFF2-40B4-BE49-F238E27FC236}">
                        <a16:creationId xmlns:a16="http://schemas.microsoft.com/office/drawing/2014/main" id="{1F465584-5EB9-D047-B5F3-333C559CDC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6508" y="4804714"/>
                    <a:ext cx="4572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6" name="Picture 25" descr="Image result for labor icon">
                    <a:extLst>
                      <a:ext uri="{FF2B5EF4-FFF2-40B4-BE49-F238E27FC236}">
                        <a16:creationId xmlns:a16="http://schemas.microsoft.com/office/drawing/2014/main" id="{6C44478C-557A-0D45-8667-A59D52896E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128378" y="4576040"/>
                    <a:ext cx="447735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7" name="Picture 2" descr="Related image">
                    <a:extLst>
                      <a:ext uri="{FF2B5EF4-FFF2-40B4-BE49-F238E27FC236}">
                        <a16:creationId xmlns:a16="http://schemas.microsoft.com/office/drawing/2014/main" id="{DCDE3456-E155-6741-AE58-EA82AF1EC7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90227" y="5216685"/>
                    <a:ext cx="371655" cy="3693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63242A8-FE4D-D540-AD44-11CC64EA469B}"/>
                    </a:ext>
                  </a:extLst>
                </p:cNvPr>
                <p:cNvSpPr/>
                <p:nvPr/>
              </p:nvSpPr>
              <p:spPr>
                <a:xfrm>
                  <a:off x="983137" y="4272753"/>
                  <a:ext cx="1371600" cy="1371600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57150">
                  <a:solidFill>
                    <a:srgbClr val="FF0066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ABDD23A-9B22-D94C-8449-C14E7463A7BE}"/>
                </a:ext>
              </a:extLst>
            </p:cNvPr>
            <p:cNvGrpSpPr/>
            <p:nvPr/>
          </p:nvGrpSpPr>
          <p:grpSpPr>
            <a:xfrm>
              <a:off x="1874233" y="4412891"/>
              <a:ext cx="1113591" cy="1953322"/>
              <a:chOff x="1874233" y="4412891"/>
              <a:chExt cx="1113591" cy="195332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527ACD-4F94-D146-A9D7-DBC1C8919526}"/>
                  </a:ext>
                </a:extLst>
              </p:cNvPr>
              <p:cNvSpPr txBox="1"/>
              <p:nvPr/>
            </p:nvSpPr>
            <p:spPr>
              <a:xfrm>
                <a:off x="1874233" y="5627549"/>
                <a:ext cx="111359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+mn-lt"/>
                  </a:rPr>
                  <a:t>Avoid 10,000 </a:t>
                </a:r>
                <a:r>
                  <a:rPr lang="en-US" sz="1400" dirty="0">
                    <a:solidFill>
                      <a:srgbClr val="0070C0"/>
                    </a:solidFill>
                    <a:latin typeface="+mn-lt"/>
                  </a:rPr>
                  <a:t>tons of </a:t>
                </a:r>
                <a:r>
                  <a:rPr lang="en-US" sz="1400" b="1" dirty="0">
                    <a:solidFill>
                      <a:srgbClr val="0070C0"/>
                    </a:solidFill>
                    <a:latin typeface="+mn-lt"/>
                  </a:rPr>
                  <a:t>coal</a:t>
                </a:r>
                <a:r>
                  <a:rPr lang="en-US" sz="1400" dirty="0">
                    <a:solidFill>
                      <a:srgbClr val="0070C0"/>
                    </a:solidFill>
                    <a:latin typeface="+mn-lt"/>
                  </a:rPr>
                  <a:t>/year</a:t>
                </a: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EEDBBEA-9FB7-FE49-90EB-514989B69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1575" y="4797556"/>
                <a:ext cx="818907" cy="85460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69BCC3B-72A0-3B47-B9D0-441337090A9E}"/>
                  </a:ext>
                </a:extLst>
              </p:cNvPr>
              <p:cNvGrpSpPr/>
              <p:nvPr/>
            </p:nvGrpSpPr>
            <p:grpSpPr>
              <a:xfrm>
                <a:off x="2362786" y="4412891"/>
                <a:ext cx="136485" cy="302672"/>
                <a:chOff x="907123" y="4017864"/>
                <a:chExt cx="136485" cy="3026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77776B86-191A-BB4C-9B6C-DDBADFBB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365" y="4017864"/>
                  <a:ext cx="0" cy="21365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7" name="Isosceles Triangle 34">
                  <a:extLst>
                    <a:ext uri="{FF2B5EF4-FFF2-40B4-BE49-F238E27FC236}">
                      <a16:creationId xmlns:a16="http://schemas.microsoft.com/office/drawing/2014/main" id="{5BF0E257-2183-2A4D-9C72-D84F453F4D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7123" y="4225580"/>
                  <a:ext cx="136485" cy="94956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A26A078-9495-5E44-8C37-69C55D6ED343}"/>
                </a:ext>
              </a:extLst>
            </p:cNvPr>
            <p:cNvGrpSpPr/>
            <p:nvPr/>
          </p:nvGrpSpPr>
          <p:grpSpPr>
            <a:xfrm>
              <a:off x="3215339" y="4386673"/>
              <a:ext cx="1284653" cy="1979540"/>
              <a:chOff x="3215339" y="4386673"/>
              <a:chExt cx="1284653" cy="197954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0C22A03-9B2A-904D-BE97-4BB6B1E4F56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38277" y="4787184"/>
                <a:ext cx="838776" cy="875340"/>
                <a:chOff x="4608076" y="4221319"/>
                <a:chExt cx="1280160" cy="1280160"/>
              </a:xfrm>
            </p:grpSpPr>
            <p:pic>
              <p:nvPicPr>
                <p:cNvPr id="29" name="Picture 28" descr="Uganda Stoves">
                  <a:extLst>
                    <a:ext uri="{FF2B5EF4-FFF2-40B4-BE49-F238E27FC236}">
                      <a16:creationId xmlns:a16="http://schemas.microsoft.com/office/drawing/2014/main" id="{7A85B0EB-DFFA-5946-A286-D54D05B85BD1}"/>
                    </a:ext>
                  </a:extLst>
                </p:cNvPr>
                <p:cNvPicPr/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99516" y="4269740"/>
                  <a:ext cx="1097280" cy="109728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D9292BD-E278-D846-A5EF-3CBA7086E60D}"/>
                    </a:ext>
                  </a:extLst>
                </p:cNvPr>
                <p:cNvSpPr/>
                <p:nvPr/>
              </p:nvSpPr>
              <p:spPr>
                <a:xfrm>
                  <a:off x="4608076" y="4221319"/>
                  <a:ext cx="1280160" cy="1280160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5715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EEB5C2-73ED-FA45-8986-9AF5158B8E02}"/>
                  </a:ext>
                </a:extLst>
              </p:cNvPr>
              <p:cNvSpPr txBox="1"/>
              <p:nvPr/>
            </p:nvSpPr>
            <p:spPr>
              <a:xfrm>
                <a:off x="3215339" y="5627549"/>
                <a:ext cx="128465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+mn-lt"/>
                  </a:rPr>
                  <a:t>Provide </a:t>
                </a:r>
                <a:r>
                  <a:rPr lang="en-US" sz="1400" b="1" dirty="0">
                    <a:latin typeface="+mn-lt"/>
                  </a:rPr>
                  <a:t>clean cooking </a:t>
                </a:r>
                <a:r>
                  <a:rPr lang="en-US" sz="1400" dirty="0">
                    <a:latin typeface="+mn-lt"/>
                  </a:rPr>
                  <a:t>for </a:t>
                </a:r>
                <a:r>
                  <a:rPr lang="en-US" sz="1400" b="1" dirty="0">
                    <a:latin typeface="+mn-lt"/>
                  </a:rPr>
                  <a:t>18,000</a:t>
                </a:r>
                <a:r>
                  <a:rPr lang="en-US" sz="1400" dirty="0">
                    <a:latin typeface="+mn-lt"/>
                  </a:rPr>
                  <a:t> families</a:t>
                </a:r>
                <a:endParaRPr lang="en-US" sz="1400" b="1" dirty="0">
                  <a:latin typeface="+mn-lt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9A3BC36-1014-D24B-83D5-E48D983DE617}"/>
                  </a:ext>
                </a:extLst>
              </p:cNvPr>
              <p:cNvGrpSpPr/>
              <p:nvPr/>
            </p:nvGrpSpPr>
            <p:grpSpPr>
              <a:xfrm>
                <a:off x="3789423" y="4386673"/>
                <a:ext cx="136485" cy="302672"/>
                <a:chOff x="905143" y="4017864"/>
                <a:chExt cx="136485" cy="302672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1A37C94-DFD8-024D-87A4-1C21483569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365" y="4017864"/>
                  <a:ext cx="0" cy="21365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60" name="Isosceles Triangle 34">
                  <a:extLst>
                    <a:ext uri="{FF2B5EF4-FFF2-40B4-BE49-F238E27FC236}">
                      <a16:creationId xmlns:a16="http://schemas.microsoft.com/office/drawing/2014/main" id="{5DF4A02F-A69E-A64F-918C-909CCC0CB7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5143" y="4225580"/>
                  <a:ext cx="136485" cy="94956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102966E-F5D9-5542-8CFB-A8298FB2AFEC}"/>
                </a:ext>
              </a:extLst>
            </p:cNvPr>
            <p:cNvGrpSpPr/>
            <p:nvPr/>
          </p:nvGrpSpPr>
          <p:grpSpPr>
            <a:xfrm>
              <a:off x="6084167" y="4412891"/>
              <a:ext cx="1333943" cy="1953322"/>
              <a:chOff x="6084167" y="4412891"/>
              <a:chExt cx="1333943" cy="195332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B085FA-FBF9-3442-92B6-538828F727B8}"/>
                  </a:ext>
                </a:extLst>
              </p:cNvPr>
              <p:cNvSpPr txBox="1"/>
              <p:nvPr/>
            </p:nvSpPr>
            <p:spPr>
              <a:xfrm>
                <a:off x="6084167" y="5627549"/>
                <a:ext cx="133394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Reduce 14,500 </a:t>
                </a:r>
                <a:r>
                  <a:rPr lang="en-US" sz="1400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tons/year of </a:t>
                </a:r>
                <a:r>
                  <a:rPr lang="en-US" sz="1400" b="1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GHG emissions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C663DE4-10A9-1B45-814E-02CF4C88002E}"/>
                  </a:ext>
                </a:extLst>
              </p:cNvPr>
              <p:cNvGrpSpPr/>
              <p:nvPr/>
            </p:nvGrpSpPr>
            <p:grpSpPr>
              <a:xfrm>
                <a:off x="6341685" y="4755884"/>
                <a:ext cx="818907" cy="854605"/>
                <a:chOff x="-3974252" y="1208944"/>
                <a:chExt cx="1374621" cy="1378430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69D83312-3F0D-DD4A-9438-B4D4A9D8D84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71230" y="1215774"/>
                  <a:ext cx="1371599" cy="1371600"/>
                </a:xfrm>
                <a:prstGeom prst="rect">
                  <a:avLst/>
                </a:prstGeom>
              </p:spPr>
            </p:pic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6DABABD-BAD0-8B46-A9AC-BA9189D63FF7}"/>
                    </a:ext>
                  </a:extLst>
                </p:cNvPr>
                <p:cNvSpPr/>
                <p:nvPr/>
              </p:nvSpPr>
              <p:spPr>
                <a:xfrm>
                  <a:off x="-3974252" y="1208944"/>
                  <a:ext cx="1371600" cy="1371600"/>
                </a:xfrm>
                <a:prstGeom prst="ellipse">
                  <a:avLst/>
                </a:prstGeom>
                <a:noFill/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4DEB7FA-94A3-5647-A661-FF393E46AB09}"/>
                  </a:ext>
                </a:extLst>
              </p:cNvPr>
              <p:cNvGrpSpPr/>
              <p:nvPr/>
            </p:nvGrpSpPr>
            <p:grpSpPr>
              <a:xfrm>
                <a:off x="6682896" y="4412891"/>
                <a:ext cx="136485" cy="302672"/>
                <a:chOff x="907123" y="4017864"/>
                <a:chExt cx="136485" cy="302672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2330F693-5CC4-964A-BA96-F9BD65B73E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365" y="4017864"/>
                  <a:ext cx="0" cy="21365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63" name="Isosceles Triangle 34">
                  <a:extLst>
                    <a:ext uri="{FF2B5EF4-FFF2-40B4-BE49-F238E27FC236}">
                      <a16:creationId xmlns:a16="http://schemas.microsoft.com/office/drawing/2014/main" id="{D8B54BF0-0C15-0845-B50A-A68E259C6F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7123" y="4225580"/>
                  <a:ext cx="136485" cy="94956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7FB4177-498D-C144-B837-9F738CEBCB31}"/>
                </a:ext>
              </a:extLst>
            </p:cNvPr>
            <p:cNvGrpSpPr/>
            <p:nvPr/>
          </p:nvGrpSpPr>
          <p:grpSpPr>
            <a:xfrm>
              <a:off x="7565453" y="4379180"/>
              <a:ext cx="1056054" cy="2002148"/>
              <a:chOff x="7565453" y="4379180"/>
              <a:chExt cx="1056054" cy="200214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DE5A6F-2AF1-254D-81E3-82E2BF799D6B}"/>
                  </a:ext>
                </a:extLst>
              </p:cNvPr>
              <p:cNvSpPr txBox="1"/>
              <p:nvPr/>
            </p:nvSpPr>
            <p:spPr>
              <a:xfrm>
                <a:off x="7565453" y="5642664"/>
                <a:ext cx="10560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2060"/>
                    </a:solidFill>
                    <a:latin typeface="+mn-lt"/>
                  </a:rPr>
                  <a:t>Protect</a:t>
                </a:r>
              </a:p>
              <a:p>
                <a:pPr algn="ctr"/>
                <a:r>
                  <a:rPr lang="en-US" sz="1400" b="1" dirty="0">
                    <a:solidFill>
                      <a:srgbClr val="002060"/>
                    </a:solidFill>
                    <a:latin typeface="+mn-lt"/>
                  </a:rPr>
                  <a:t>470 ha</a:t>
                </a:r>
                <a:r>
                  <a:rPr lang="en-US" sz="1400" dirty="0">
                    <a:solidFill>
                      <a:srgbClr val="002060"/>
                    </a:solidFill>
                    <a:latin typeface="+mn-lt"/>
                  </a:rPr>
                  <a:t> of </a:t>
                </a:r>
                <a:r>
                  <a:rPr lang="en-US" sz="1400" b="1" dirty="0">
                    <a:solidFill>
                      <a:srgbClr val="002060"/>
                    </a:solidFill>
                    <a:latin typeface="+mn-lt"/>
                  </a:rPr>
                  <a:t>forest land</a:t>
                </a:r>
              </a:p>
            </p:txBody>
          </p:sp>
          <p:pic>
            <p:nvPicPr>
              <p:cNvPr id="40" name="Picture 6" descr="Related image">
                <a:extLst>
                  <a:ext uri="{FF2B5EF4-FFF2-40B4-BE49-F238E27FC236}">
                    <a16:creationId xmlns:a16="http://schemas.microsoft.com/office/drawing/2014/main" id="{B64E68D4-A28D-3846-943F-3CD6D4D0AD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6334" y="4754539"/>
                <a:ext cx="814292" cy="849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BC23339-49CB-9E4E-B4C8-780AB6908A13}"/>
                  </a:ext>
                </a:extLst>
              </p:cNvPr>
              <p:cNvGrpSpPr/>
              <p:nvPr/>
            </p:nvGrpSpPr>
            <p:grpSpPr>
              <a:xfrm>
                <a:off x="8025238" y="4379180"/>
                <a:ext cx="136485" cy="302672"/>
                <a:chOff x="907123" y="4017864"/>
                <a:chExt cx="136485" cy="302672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60631D7-E311-CE4E-84EC-68CE36636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365" y="4017864"/>
                  <a:ext cx="0" cy="21365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72" name="Isosceles Triangle 34">
                  <a:extLst>
                    <a:ext uri="{FF2B5EF4-FFF2-40B4-BE49-F238E27FC236}">
                      <a16:creationId xmlns:a16="http://schemas.microsoft.com/office/drawing/2014/main" id="{C2C4F386-576B-7A44-9B97-F459E6E5AE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7123" y="4225580"/>
                  <a:ext cx="136485" cy="94956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BB87C4A-8A7E-AC4A-B2F5-C284D026B4D2}"/>
                </a:ext>
              </a:extLst>
            </p:cNvPr>
            <p:cNvGrpSpPr/>
            <p:nvPr/>
          </p:nvGrpSpPr>
          <p:grpSpPr>
            <a:xfrm>
              <a:off x="4613079" y="4386673"/>
              <a:ext cx="1471089" cy="1979540"/>
              <a:chOff x="4613079" y="4386673"/>
              <a:chExt cx="1471089" cy="197954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746229D-6C50-0345-A2D0-98F1496AF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39170" y="4773809"/>
                <a:ext cx="818907" cy="854605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366F70-0139-C845-A45C-F8BC4AC3C125}"/>
                  </a:ext>
                </a:extLst>
              </p:cNvPr>
              <p:cNvSpPr txBox="1"/>
              <p:nvPr/>
            </p:nvSpPr>
            <p:spPr>
              <a:xfrm>
                <a:off x="4613079" y="5627549"/>
                <a:ext cx="14710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Improve </a:t>
                </a:r>
                <a:r>
                  <a:rPr lang="en-US" sz="1400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health</a:t>
                </a:r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 of </a:t>
                </a:r>
                <a:r>
                  <a:rPr lang="en-US" sz="1400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25,000 women &amp; children</a:t>
                </a: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84405AC8-2245-724B-910F-0E5819EB50C1}"/>
                  </a:ext>
                </a:extLst>
              </p:cNvPr>
              <p:cNvGrpSpPr/>
              <p:nvPr/>
            </p:nvGrpSpPr>
            <p:grpSpPr>
              <a:xfrm>
                <a:off x="5280381" y="4386673"/>
                <a:ext cx="136485" cy="302672"/>
                <a:chOff x="905143" y="4017864"/>
                <a:chExt cx="136485" cy="302672"/>
              </a:xfrm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2C96ADA7-03BB-BC48-9CE9-FCA742770A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365" y="4017864"/>
                  <a:ext cx="0" cy="21365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80" name="Isosceles Triangle 34">
                  <a:extLst>
                    <a:ext uri="{FF2B5EF4-FFF2-40B4-BE49-F238E27FC236}">
                      <a16:creationId xmlns:a16="http://schemas.microsoft.com/office/drawing/2014/main" id="{96A8E25E-9F30-C146-9FFF-9A1512D768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5143" y="4225580"/>
                  <a:ext cx="136485" cy="94956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pic>
        <p:nvPicPr>
          <p:cNvPr id="36" name="Picture 35" descr="Straw Pellet Production Line">
            <a:extLst>
              <a:ext uri="{FF2B5EF4-FFF2-40B4-BE49-F238E27FC236}">
                <a16:creationId xmlns:a16="http://schemas.microsoft.com/office/drawing/2014/main" id="{5986333F-CFA9-DC4C-B477-94B7426A1F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714" y="3068960"/>
            <a:ext cx="1348762" cy="1048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F98B2D5-DBA5-E04F-BBB8-D6C120579B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007" y="1460860"/>
            <a:ext cx="3862177" cy="1464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518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903790" cy="5040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Lessons learned to replicate best practices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B8FF39F-EAAE-3E43-937D-703F98FC0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818291"/>
              </p:ext>
            </p:extLst>
          </p:nvPr>
        </p:nvGraphicFramePr>
        <p:xfrm>
          <a:off x="539552" y="1628800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81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06346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820472" cy="504056"/>
          </a:xfrm>
        </p:spPr>
        <p:txBody>
          <a:bodyPr>
            <a:noAutofit/>
          </a:bodyPr>
          <a:lstStyle/>
          <a:p>
            <a:r>
              <a:rPr lang="en-US" sz="3200" b="1" dirty="0"/>
              <a:t>Industrial waste-to-energy initiative in Lao PDR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46732-D5D8-E24A-9E36-35F5C746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1008112"/>
          </a:xfrm>
        </p:spPr>
        <p:txBody>
          <a:bodyPr>
            <a:normAutofit/>
          </a:bodyPr>
          <a:lstStyle/>
          <a:p>
            <a:r>
              <a:rPr lang="en-US" b="1" dirty="0"/>
              <a:t>Project Objective</a:t>
            </a:r>
            <a:r>
              <a:rPr lang="en-US" dirty="0"/>
              <a:t>: To reduce GHG emission in Lao PDR’s industries by promoting the production and usage of high-quality solid biofuel for thermal energy applications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8B9C800-7F48-5A40-B84E-C041BF18B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908268"/>
              </p:ext>
            </p:extLst>
          </p:nvPr>
        </p:nvGraphicFramePr>
        <p:xfrm>
          <a:off x="4139952" y="1196752"/>
          <a:ext cx="46085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0495A4-DB13-6146-A8D7-EF93C83EBB4C}"/>
              </a:ext>
            </a:extLst>
          </p:cNvPr>
          <p:cNvSpPr txBox="1"/>
          <p:nvPr/>
        </p:nvSpPr>
        <p:spPr>
          <a:xfrm>
            <a:off x="611560" y="3123545"/>
            <a:ext cx="302433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b="1" dirty="0" err="1">
                <a:latin typeface="+mn-lt"/>
              </a:rPr>
              <a:t>Agri</a:t>
            </a:r>
            <a:r>
              <a:rPr lang="en-US" b="1" dirty="0">
                <a:latin typeface="+mn-lt"/>
              </a:rPr>
              <a:t>-residue resources in Laos can theoretically meet 238% of the primary energy use.</a:t>
            </a:r>
          </a:p>
          <a:p>
            <a:r>
              <a:rPr lang="en-US" sz="1600" i="1" dirty="0"/>
              <a:t>ADB sponsored study (2013)</a:t>
            </a:r>
            <a:endParaRPr lang="en-US" sz="1600" i="1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F61B80-62F6-514E-8531-9C1ADCB250A5}"/>
              </a:ext>
            </a:extLst>
          </p:cNvPr>
          <p:cNvSpPr txBox="1">
            <a:spLocks/>
          </p:cNvSpPr>
          <p:nvPr/>
        </p:nvSpPr>
        <p:spPr>
          <a:xfrm>
            <a:off x="323528" y="4949552"/>
            <a:ext cx="8568952" cy="1575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/>
              <a:t>Introduction of technologies, economic models and policies for: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Conversion</a:t>
            </a:r>
            <a:r>
              <a:rPr lang="en-US" dirty="0"/>
              <a:t> of traditional agricultural and </a:t>
            </a:r>
            <a:r>
              <a:rPr lang="en-US" dirty="0" err="1"/>
              <a:t>agro</a:t>
            </a:r>
            <a:r>
              <a:rPr lang="en-US" dirty="0"/>
              <a:t>-industrial waste into </a:t>
            </a:r>
            <a:r>
              <a:rPr lang="en-US" dirty="0">
                <a:solidFill>
                  <a:srgbClr val="FF0000"/>
                </a:solidFill>
              </a:rPr>
              <a:t>modern biomass energy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Efficient utilization </a:t>
            </a:r>
            <a:r>
              <a:rPr lang="en-US" dirty="0"/>
              <a:t>of modern biomass energy to avoid the import of fossil fuels, improve human health, reduce deforestation and lower greenhouse gas emissions</a:t>
            </a:r>
          </a:p>
        </p:txBody>
      </p:sp>
    </p:spTree>
    <p:extLst>
      <p:ext uri="{BB962C8B-B14F-4D97-AF65-F5344CB8AC3E}">
        <p14:creationId xmlns:p14="http://schemas.microsoft.com/office/powerpoint/2010/main" val="42908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>
        <p:bldAsOne/>
      </p:bldGraphic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712968" cy="504056"/>
          </a:xfrm>
        </p:spPr>
        <p:txBody>
          <a:bodyPr>
            <a:noAutofit/>
          </a:bodyPr>
          <a:lstStyle/>
          <a:p>
            <a:r>
              <a:rPr lang="en-US" sz="3200" b="1" dirty="0"/>
              <a:t>Industrial waste-to-energy initiative in Lao PDR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46732-D5D8-E24A-9E36-35F5C746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712968" cy="309634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Situation analysis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000" dirty="0"/>
              <a:t>Traditional fuels (wood and agricultural waste): </a:t>
            </a:r>
          </a:p>
          <a:p>
            <a:pPr marL="803275" lvl="2" indent="-220663"/>
            <a:r>
              <a:rPr lang="en-US" sz="1600" i="1" dirty="0">
                <a:solidFill>
                  <a:srgbClr val="FF0000"/>
                </a:solidFill>
              </a:rPr>
              <a:t>Major source of energy, often not correctly priced, not easy to transport and use</a:t>
            </a:r>
          </a:p>
          <a:p>
            <a:pPr lvl="1"/>
            <a:r>
              <a:rPr lang="en-US" sz="2000" dirty="0"/>
              <a:t>Crude technologies for combustion: </a:t>
            </a:r>
          </a:p>
          <a:p>
            <a:pPr marL="803275" lvl="2" indent="-220663"/>
            <a:r>
              <a:rPr lang="en-US" sz="1600" i="1" dirty="0">
                <a:solidFill>
                  <a:srgbClr val="FF0000"/>
                </a:solidFill>
              </a:rPr>
              <a:t>Inefficient fuel use, low-quality product, poor air quality, affecting human health &amp; the environment</a:t>
            </a:r>
          </a:p>
          <a:p>
            <a:pPr lvl="1"/>
            <a:r>
              <a:rPr lang="en-US" sz="2000" dirty="0"/>
              <a:t>Over-exploitation of natural resources: </a:t>
            </a:r>
          </a:p>
          <a:p>
            <a:pPr marL="803275" lvl="2" indent="-220663"/>
            <a:r>
              <a:rPr lang="en-US" sz="1600" i="1" dirty="0">
                <a:solidFill>
                  <a:srgbClr val="FF0000"/>
                </a:solidFill>
              </a:rPr>
              <a:t>Deforestation</a:t>
            </a:r>
          </a:p>
          <a:p>
            <a:pPr lvl="1"/>
            <a:r>
              <a:rPr lang="en-US" sz="2000" dirty="0"/>
              <a:t>Some industries shifting to fossil fuels: </a:t>
            </a:r>
          </a:p>
          <a:p>
            <a:pPr marL="803275" lvl="2" indent="-220663"/>
            <a:r>
              <a:rPr lang="en-US" sz="1600" i="1" dirty="0">
                <a:solidFill>
                  <a:srgbClr val="FF0000"/>
                </a:solidFill>
              </a:rPr>
              <a:t>Improve product quality and the environment but increase import dependence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244839-8EDE-484D-981E-8D131B5B5E69}"/>
              </a:ext>
            </a:extLst>
          </p:cNvPr>
          <p:cNvSpPr txBox="1">
            <a:spLocks/>
          </p:cNvSpPr>
          <p:nvPr/>
        </p:nvSpPr>
        <p:spPr>
          <a:xfrm>
            <a:off x="323528" y="4869160"/>
            <a:ext cx="8820472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</a:rPr>
              <a:t>Barriers / challenges: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Lack of </a:t>
            </a:r>
            <a:r>
              <a:rPr lang="en-US" b="1" dirty="0">
                <a:solidFill>
                  <a:schemeClr val="tx1"/>
                </a:solidFill>
              </a:rPr>
              <a:t>awareness </a:t>
            </a:r>
            <a:r>
              <a:rPr lang="en-US" dirty="0">
                <a:solidFill>
                  <a:schemeClr val="tx1"/>
                </a:solidFill>
              </a:rPr>
              <a:t>and exposure to suitable technologies and practices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Limited </a:t>
            </a:r>
            <a:r>
              <a:rPr lang="en-US" b="1" dirty="0">
                <a:solidFill>
                  <a:schemeClr val="tx1"/>
                </a:solidFill>
              </a:rPr>
              <a:t>expertise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adopt clean technology solutions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Lack of supportive </a:t>
            </a:r>
            <a:r>
              <a:rPr lang="en-US" b="1" dirty="0">
                <a:solidFill>
                  <a:schemeClr val="tx1"/>
                </a:solidFill>
              </a:rPr>
              <a:t>policy</a:t>
            </a:r>
            <a:r>
              <a:rPr lang="en-US" dirty="0">
                <a:solidFill>
                  <a:schemeClr val="tx1"/>
                </a:solidFill>
              </a:rPr>
              <a:t> framework for efficient use of local energy resources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Lack of </a:t>
            </a:r>
            <a:r>
              <a:rPr lang="en-US" b="1" dirty="0">
                <a:solidFill>
                  <a:schemeClr val="tx1"/>
                </a:solidFill>
              </a:rPr>
              <a:t>tools and mechanisms </a:t>
            </a:r>
            <a:r>
              <a:rPr lang="en-US" dirty="0">
                <a:solidFill>
                  <a:schemeClr val="tx1"/>
                </a:solidFill>
              </a:rPr>
              <a:t>to develop bankable proposals</a:t>
            </a:r>
          </a:p>
          <a:p>
            <a:pPr lvl="1" fontAlgn="auto">
              <a:spcAft>
                <a:spcPts val="0"/>
              </a:spcAft>
            </a:pPr>
            <a:endParaRPr lang="en-US" dirty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2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820472" cy="504056"/>
          </a:xfrm>
        </p:spPr>
        <p:txBody>
          <a:bodyPr>
            <a:noAutofit/>
          </a:bodyPr>
          <a:lstStyle/>
          <a:p>
            <a:r>
              <a:rPr lang="en-US" sz="3200" b="1" dirty="0"/>
              <a:t>Industrial waste-to-energy initiative in Lao PDR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46732-D5D8-E24A-9E36-35F5C746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752528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UNIDO-GEF’s response to overcome the challenges</a:t>
            </a:r>
            <a:r>
              <a:rPr lang="en-US" sz="2800" dirty="0"/>
              <a:t>:</a:t>
            </a:r>
            <a:endParaRPr lang="en-US" sz="2600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Propose solutions to</a:t>
            </a:r>
          </a:p>
          <a:p>
            <a:pPr lvl="2">
              <a:spcBef>
                <a:spcPts val="600"/>
              </a:spcBef>
            </a:pPr>
            <a:r>
              <a:rPr lang="en-US" sz="2100" dirty="0"/>
              <a:t>Convert wood and </a:t>
            </a:r>
            <a:r>
              <a:rPr lang="en-US" sz="2100" dirty="0" err="1"/>
              <a:t>agro</a:t>
            </a:r>
            <a:r>
              <a:rPr lang="en-US" sz="2100" dirty="0"/>
              <a:t>-industrial waste into modern energy sources (</a:t>
            </a:r>
            <a:r>
              <a:rPr lang="en-US" sz="2100" b="1" dirty="0">
                <a:solidFill>
                  <a:srgbClr val="FF0000"/>
                </a:solidFill>
              </a:rPr>
              <a:t>pellets</a:t>
            </a:r>
            <a:r>
              <a:rPr lang="en-US" sz="2100" dirty="0"/>
              <a:t>) that can be easily stored, transported and used efficiently in suitably designed </a:t>
            </a:r>
            <a:r>
              <a:rPr lang="en-US" sz="2100" b="1" dirty="0">
                <a:solidFill>
                  <a:srgbClr val="FF0000"/>
                </a:solidFill>
              </a:rPr>
              <a:t>burners, stoves and boilers</a:t>
            </a:r>
          </a:p>
          <a:p>
            <a:pPr marL="674370" lvl="2" indent="0">
              <a:spcBef>
                <a:spcPts val="600"/>
              </a:spcBef>
              <a:buNone/>
            </a:pPr>
            <a:endParaRPr lang="en-US" sz="2100" b="1" dirty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Such solutions allow small and medium industries to</a:t>
            </a:r>
          </a:p>
          <a:p>
            <a:pPr lvl="2">
              <a:spcBef>
                <a:spcPts val="600"/>
              </a:spcBef>
            </a:pPr>
            <a:r>
              <a:rPr lang="en-US" sz="1900" dirty="0"/>
              <a:t>Reduce dependence on </a:t>
            </a:r>
            <a:r>
              <a:rPr lang="en-US" sz="1900" dirty="0">
                <a:solidFill>
                  <a:srgbClr val="FF0000"/>
                </a:solidFill>
              </a:rPr>
              <a:t>fossil fuels</a:t>
            </a:r>
          </a:p>
          <a:p>
            <a:pPr lvl="2">
              <a:spcBef>
                <a:spcPts val="600"/>
              </a:spcBef>
            </a:pPr>
            <a:r>
              <a:rPr lang="en-US" sz="1900" dirty="0"/>
              <a:t>Avoid over-exploiting </a:t>
            </a:r>
            <a:r>
              <a:rPr lang="en-US" sz="1900" dirty="0">
                <a:solidFill>
                  <a:srgbClr val="FF0000"/>
                </a:solidFill>
              </a:rPr>
              <a:t>traditional energy </a:t>
            </a:r>
            <a:r>
              <a:rPr lang="en-US" sz="1900" dirty="0"/>
              <a:t>sources and reduce human </a:t>
            </a:r>
            <a:r>
              <a:rPr lang="en-US" sz="1900" dirty="0">
                <a:solidFill>
                  <a:srgbClr val="FF0000"/>
                </a:solidFill>
              </a:rPr>
              <a:t>drudgery</a:t>
            </a:r>
            <a:r>
              <a:rPr lang="en-US" sz="1900" dirty="0"/>
              <a:t> </a:t>
            </a:r>
          </a:p>
          <a:p>
            <a:pPr lvl="2">
              <a:spcBef>
                <a:spcPts val="600"/>
              </a:spcBef>
            </a:pPr>
            <a:r>
              <a:rPr lang="en-US" sz="1900" dirty="0"/>
              <a:t>Carry out efficient </a:t>
            </a:r>
            <a:r>
              <a:rPr lang="en-US" sz="1900" dirty="0">
                <a:solidFill>
                  <a:srgbClr val="FF0000"/>
                </a:solidFill>
              </a:rPr>
              <a:t>production</a:t>
            </a:r>
            <a:r>
              <a:rPr lang="en-US" sz="1900" dirty="0"/>
              <a:t> and improve </a:t>
            </a:r>
            <a:r>
              <a:rPr lang="en-US" sz="1900" dirty="0">
                <a:solidFill>
                  <a:srgbClr val="FF0000"/>
                </a:solidFill>
              </a:rPr>
              <a:t>product quality</a:t>
            </a:r>
          </a:p>
          <a:p>
            <a:pPr lvl="2">
              <a:spcBef>
                <a:spcPts val="600"/>
              </a:spcBef>
            </a:pPr>
            <a:r>
              <a:rPr lang="en-US" sz="1900" dirty="0"/>
              <a:t>Improve the </a:t>
            </a:r>
            <a:r>
              <a:rPr lang="en-US" sz="1900" dirty="0">
                <a:solidFill>
                  <a:srgbClr val="FF0000"/>
                </a:solidFill>
              </a:rPr>
              <a:t>air quality </a:t>
            </a:r>
            <a:r>
              <a:rPr lang="en-US" sz="1900" dirty="0"/>
              <a:t>in the work place and contribute to better </a:t>
            </a:r>
            <a:r>
              <a:rPr lang="en-US" sz="1900" dirty="0">
                <a:solidFill>
                  <a:srgbClr val="FF0000"/>
                </a:solidFill>
              </a:rPr>
              <a:t>human health</a:t>
            </a:r>
          </a:p>
          <a:p>
            <a:pPr lvl="2">
              <a:spcBef>
                <a:spcPts val="600"/>
              </a:spcBef>
            </a:pPr>
            <a:r>
              <a:rPr lang="en-US" sz="1900" dirty="0"/>
              <a:t>Mobilize expertise to strengthen capacities of </a:t>
            </a:r>
            <a:r>
              <a:rPr lang="en-US" sz="1900" dirty="0">
                <a:solidFill>
                  <a:srgbClr val="FF0000"/>
                </a:solidFill>
              </a:rPr>
              <a:t>different stakeholders </a:t>
            </a:r>
            <a:r>
              <a:rPr lang="en-US" sz="1900" dirty="0"/>
              <a:t>(producers, users, technology providers, banks and policy makers)</a:t>
            </a:r>
          </a:p>
        </p:txBody>
      </p:sp>
    </p:spTree>
    <p:extLst>
      <p:ext uri="{BB962C8B-B14F-4D97-AF65-F5344CB8AC3E}">
        <p14:creationId xmlns:p14="http://schemas.microsoft.com/office/powerpoint/2010/main" val="161434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820472" cy="504056"/>
          </a:xfrm>
        </p:spPr>
        <p:txBody>
          <a:bodyPr>
            <a:noAutofit/>
          </a:bodyPr>
          <a:lstStyle/>
          <a:p>
            <a:r>
              <a:rPr lang="en-US" sz="3200" b="1" dirty="0"/>
              <a:t>Industrial waste-to-energy initiative in Lao PDR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896832-BF78-9843-9293-9D15BD3F4E08}"/>
              </a:ext>
            </a:extLst>
          </p:cNvPr>
          <p:cNvSpPr txBox="1">
            <a:spLocks/>
          </p:cNvSpPr>
          <p:nvPr/>
        </p:nvSpPr>
        <p:spPr>
          <a:xfrm>
            <a:off x="340135" y="1628800"/>
            <a:ext cx="85689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b="1" dirty="0"/>
              <a:t>The above technologies are quite common in neighboring Thailand and Vietnam but not yet in Laos</a:t>
            </a:r>
            <a:r>
              <a:rPr lang="en-US" sz="2000" dirty="0"/>
              <a:t>: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Small country with low population dispersed over a fairly large territory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Easy access to traditional fuel at very low cost and averse to high first-cost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Low level of industrial development and lack of support for research and innovation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SMIs have poor knowledge of market to sell better quality product at higher price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CA17ED-1E8F-C849-85F5-F3C3B500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88" y="3861048"/>
            <a:ext cx="8568952" cy="2592288"/>
          </a:xfrm>
        </p:spPr>
        <p:txBody>
          <a:bodyPr>
            <a:normAutofit/>
          </a:bodyPr>
          <a:lstStyle/>
          <a:p>
            <a:r>
              <a:rPr lang="en-US" sz="2200" b="1" dirty="0"/>
              <a:t>UNIDO-GEF’s role</a:t>
            </a:r>
            <a:r>
              <a:rPr lang="en-US" sz="2200" dirty="0"/>
              <a:t>: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</a:rPr>
              <a:t>Initiate </a:t>
            </a:r>
            <a:r>
              <a:rPr lang="en-US" dirty="0">
                <a:solidFill>
                  <a:srgbClr val="FF0000"/>
                </a:solidFill>
              </a:rPr>
              <a:t>technology demonstration </a:t>
            </a:r>
            <a:r>
              <a:rPr lang="en-US" dirty="0">
                <a:solidFill>
                  <a:schemeClr val="tx1"/>
                </a:solidFill>
              </a:rPr>
              <a:t>through technology transfer from neighboring countries, with involvement of local stakeholders, including R&amp;D entities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</a:rPr>
              <a:t>Hold </a:t>
            </a:r>
            <a:r>
              <a:rPr lang="en-US" dirty="0">
                <a:solidFill>
                  <a:srgbClr val="FF0000"/>
                </a:solidFill>
              </a:rPr>
              <a:t>sensitization seminars </a:t>
            </a:r>
            <a:r>
              <a:rPr lang="en-US" dirty="0">
                <a:solidFill>
                  <a:schemeClr val="tx1"/>
                </a:solidFill>
              </a:rPr>
              <a:t>to showcase the technology and highlight the economic, social (job creation, gender mainstreaming) and environmental co-benefits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</a:rPr>
              <a:t>Support the government in creating a </a:t>
            </a:r>
            <a:r>
              <a:rPr lang="en-US" dirty="0">
                <a:solidFill>
                  <a:srgbClr val="FF0000"/>
                </a:solidFill>
              </a:rPr>
              <a:t>Biomass Technology Information and Learning Centre </a:t>
            </a:r>
            <a:r>
              <a:rPr lang="en-US" dirty="0">
                <a:solidFill>
                  <a:schemeClr val="tx1"/>
                </a:solidFill>
              </a:rPr>
              <a:t>(BTILC) for strengthening </a:t>
            </a:r>
            <a:r>
              <a:rPr lang="en-US" dirty="0">
                <a:solidFill>
                  <a:srgbClr val="FF0000"/>
                </a:solidFill>
              </a:rPr>
              <a:t>institutional and human capacity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</a:rPr>
              <a:t>Provide </a:t>
            </a:r>
            <a:r>
              <a:rPr lang="en-US" dirty="0">
                <a:solidFill>
                  <a:srgbClr val="FF0000"/>
                </a:solidFill>
              </a:rPr>
              <a:t>feedback to policy makers </a:t>
            </a:r>
            <a:r>
              <a:rPr lang="en-US" dirty="0">
                <a:solidFill>
                  <a:schemeClr val="tx1"/>
                </a:solidFill>
              </a:rPr>
              <a:t>on suitable regulatory and incentive measures</a:t>
            </a:r>
          </a:p>
        </p:txBody>
      </p:sp>
    </p:spTree>
    <p:extLst>
      <p:ext uri="{BB962C8B-B14F-4D97-AF65-F5344CB8AC3E}">
        <p14:creationId xmlns:p14="http://schemas.microsoft.com/office/powerpoint/2010/main" val="358066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1052736"/>
            <a:ext cx="8712967" cy="504056"/>
          </a:xfrm>
        </p:spPr>
        <p:txBody>
          <a:bodyPr>
            <a:noAutofit/>
          </a:bodyPr>
          <a:lstStyle/>
          <a:p>
            <a:r>
              <a:rPr lang="en-US" sz="3200" b="1" dirty="0"/>
              <a:t>From </a:t>
            </a:r>
            <a:r>
              <a:rPr lang="en-US" sz="3200" b="1" dirty="0" err="1"/>
              <a:t>agro</a:t>
            </a:r>
            <a:r>
              <a:rPr lang="en-US" sz="3200" b="1" dirty="0"/>
              <a:t>-waste to useful energy: value chain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361699"/>
              </p:ext>
            </p:extLst>
          </p:nvPr>
        </p:nvGraphicFramePr>
        <p:xfrm>
          <a:off x="64748" y="1772816"/>
          <a:ext cx="8971747" cy="69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657897" y="2600854"/>
            <a:ext cx="1846243" cy="1191941"/>
            <a:chOff x="4551423" y="3315967"/>
            <a:chExt cx="1680497" cy="105767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7" name="Oval 26"/>
            <p:cNvSpPr/>
            <p:nvPr/>
          </p:nvSpPr>
          <p:spPr>
            <a:xfrm>
              <a:off x="4551423" y="3315967"/>
              <a:ext cx="1680497" cy="105767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683149" y="3423994"/>
              <a:ext cx="1280779" cy="700302"/>
              <a:chOff x="4303588" y="3231177"/>
              <a:chExt cx="1920369" cy="909153"/>
            </a:xfrm>
            <a:grpFill/>
          </p:grpSpPr>
          <p:sp>
            <p:nvSpPr>
              <p:cNvPr id="17" name="Parallelogram 16"/>
              <p:cNvSpPr/>
              <p:nvPr/>
            </p:nvSpPr>
            <p:spPr>
              <a:xfrm rot="1969007">
                <a:off x="4816672" y="3255634"/>
                <a:ext cx="132529" cy="85033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apezoid 15"/>
              <p:cNvSpPr/>
              <p:nvPr/>
            </p:nvSpPr>
            <p:spPr>
              <a:xfrm rot="10800000">
                <a:off x="4303588" y="3818966"/>
                <a:ext cx="504056" cy="321364"/>
              </a:xfrm>
              <a:prstGeom prst="trapezoi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loud 19"/>
              <p:cNvSpPr/>
              <p:nvPr/>
            </p:nvSpPr>
            <p:spPr>
              <a:xfrm>
                <a:off x="5125362" y="3231177"/>
                <a:ext cx="158453" cy="172969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loud 20"/>
              <p:cNvSpPr/>
              <p:nvPr/>
            </p:nvSpPr>
            <p:spPr>
              <a:xfrm>
                <a:off x="5219438" y="3304182"/>
                <a:ext cx="158453" cy="172969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047575" y="3327959"/>
                <a:ext cx="443568" cy="801602"/>
                <a:chOff x="4992528" y="3275470"/>
                <a:chExt cx="587584" cy="1161642"/>
              </a:xfrm>
              <a:grp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004048" y="3275470"/>
                  <a:ext cx="576064" cy="44156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rapezoid 12"/>
                <p:cNvSpPr/>
                <p:nvPr/>
              </p:nvSpPr>
              <p:spPr>
                <a:xfrm rot="10800000">
                  <a:off x="5004048" y="3717032"/>
                  <a:ext cx="576064" cy="288032"/>
                </a:xfrm>
                <a:prstGeom prst="trapezoid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Snip Same Side Corner Rectangle 13"/>
                <p:cNvSpPr/>
                <p:nvPr/>
              </p:nvSpPr>
              <p:spPr>
                <a:xfrm>
                  <a:off x="4992528" y="3995749"/>
                  <a:ext cx="587584" cy="441363"/>
                </a:xfrm>
                <a:prstGeom prst="snip2Same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Parallelogram 23"/>
              <p:cNvSpPr/>
              <p:nvPr/>
            </p:nvSpPr>
            <p:spPr>
              <a:xfrm rot="1969007">
                <a:off x="5500176" y="3391253"/>
                <a:ext cx="125609" cy="704993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5655588" y="3323105"/>
                <a:ext cx="568369" cy="750923"/>
                <a:chOff x="5634517" y="3373373"/>
                <a:chExt cx="568369" cy="750923"/>
              </a:xfrm>
              <a:grpFill/>
            </p:grpSpPr>
            <p:sp>
              <p:nvSpPr>
                <p:cNvPr id="23" name="Trapezoid 22"/>
                <p:cNvSpPr/>
                <p:nvPr/>
              </p:nvSpPr>
              <p:spPr>
                <a:xfrm rot="10800000">
                  <a:off x="5655880" y="3826158"/>
                  <a:ext cx="469639" cy="298138"/>
                </a:xfrm>
                <a:prstGeom prst="trapezoid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ube 21"/>
                <p:cNvSpPr/>
                <p:nvPr/>
              </p:nvSpPr>
              <p:spPr>
                <a:xfrm>
                  <a:off x="5634517" y="3373373"/>
                  <a:ext cx="568369" cy="574140"/>
                </a:xfrm>
                <a:prstGeom prst="cub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8" name="Picture 8" descr="Image result for Pellet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40" y="3603305"/>
              <a:ext cx="296255" cy="334051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pic>
        <p:nvPicPr>
          <p:cNvPr id="29" name="Picture 4" descr="Image result for rice husk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8529" y="3453700"/>
            <a:ext cx="809074" cy="72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corn cob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222" y="3469668"/>
            <a:ext cx="996770" cy="7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528" y="2615979"/>
            <a:ext cx="959153" cy="719365"/>
          </a:xfrm>
          <a:prstGeom prst="rect">
            <a:avLst/>
          </a:prstGeom>
        </p:spPr>
      </p:pic>
      <p:pic>
        <p:nvPicPr>
          <p:cNvPr id="32" name="Picture 10" descr="Image result for Saw dust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543" y="2605727"/>
            <a:ext cx="813449" cy="72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7389347" y="3828632"/>
            <a:ext cx="1431125" cy="1041646"/>
            <a:chOff x="3668813" y="1909392"/>
            <a:chExt cx="687166" cy="583504"/>
          </a:xfrm>
        </p:grpSpPr>
        <p:sp>
          <p:nvSpPr>
            <p:cNvPr id="51" name="Rectangle 50"/>
            <p:cNvSpPr/>
            <p:nvPr/>
          </p:nvSpPr>
          <p:spPr>
            <a:xfrm>
              <a:off x="3725126" y="2132856"/>
              <a:ext cx="96024" cy="3600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entagon 51"/>
            <p:cNvSpPr/>
            <p:nvPr/>
          </p:nvSpPr>
          <p:spPr>
            <a:xfrm rot="16200000">
              <a:off x="3777879" y="2155714"/>
              <a:ext cx="385983" cy="288380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entagon 52"/>
            <p:cNvSpPr/>
            <p:nvPr/>
          </p:nvSpPr>
          <p:spPr>
            <a:xfrm rot="16200000">
              <a:off x="4056293" y="2193209"/>
              <a:ext cx="360039" cy="2393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923928" y="2276872"/>
              <a:ext cx="103820" cy="21602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85929" y="2285854"/>
              <a:ext cx="120099" cy="20704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loud 55"/>
            <p:cNvSpPr/>
            <p:nvPr/>
          </p:nvSpPr>
          <p:spPr>
            <a:xfrm>
              <a:off x="3668813" y="1909392"/>
              <a:ext cx="208650" cy="19008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404" y="2615979"/>
            <a:ext cx="2194813" cy="10216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04" y="3755141"/>
            <a:ext cx="1568032" cy="117602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43219" y="3916053"/>
            <a:ext cx="1160128" cy="87009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7642" y="4300886"/>
            <a:ext cx="965085" cy="628380"/>
          </a:xfrm>
          <a:prstGeom prst="rect">
            <a:avLst/>
          </a:prstGeom>
        </p:spPr>
      </p:pic>
      <p:pic>
        <p:nvPicPr>
          <p:cNvPr id="63" name="il_fi" descr="http://www.greenbusinessguide.co.za/wp-content/uploads/2012/06/sugar-cane-plant-1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787" y="4294214"/>
            <a:ext cx="898205" cy="689718"/>
          </a:xfrm>
          <a:prstGeom prst="rect">
            <a:avLst/>
          </a:prstGeom>
          <a:noFill/>
        </p:spPr>
      </p:pic>
      <p:pic>
        <p:nvPicPr>
          <p:cNvPr id="79" name="Picture 10" descr="Image result for Saw dust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298" y="3045684"/>
            <a:ext cx="307392" cy="2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ผลการค้นหารูปภาพสำหรับ Pellet ba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598" y="3790158"/>
            <a:ext cx="633714" cy="9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Image result for Pellet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27" y="4059350"/>
            <a:ext cx="434474" cy="5025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81" name="Elbow Connector 80"/>
          <p:cNvCxnSpPr>
            <a:cxnSpLocks/>
          </p:cNvCxnSpPr>
          <p:nvPr/>
        </p:nvCxnSpPr>
        <p:spPr>
          <a:xfrm flipV="1">
            <a:off x="6285429" y="3225627"/>
            <a:ext cx="1261610" cy="979627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cxnSpLocks/>
          </p:cNvCxnSpPr>
          <p:nvPr/>
        </p:nvCxnSpPr>
        <p:spPr>
          <a:xfrm>
            <a:off x="6353312" y="4200938"/>
            <a:ext cx="1130623" cy="342737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F8862FB-E3D2-A343-BFE8-ABC9C5CF88B3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867" y="2564904"/>
            <a:ext cx="830337" cy="115324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72E83B1-0F71-AA4F-B5C5-0608D3AD4F32}"/>
              </a:ext>
            </a:extLst>
          </p:cNvPr>
          <p:cNvSpPr txBox="1"/>
          <p:nvPr/>
        </p:nvSpPr>
        <p:spPr>
          <a:xfrm>
            <a:off x="107503" y="4941168"/>
            <a:ext cx="8712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Emphasis on: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latin typeface="+mn-lt"/>
              </a:rPr>
              <a:t>Technology support, capacity building and inclusive development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latin typeface="+mn-lt"/>
              </a:rPr>
              <a:t>South-South cooperation</a:t>
            </a:r>
          </a:p>
          <a:p>
            <a:pPr marL="800100" lvl="1" indent="-342900" algn="l">
              <a:buFontTx/>
              <a:buChar char="-"/>
            </a:pPr>
            <a:r>
              <a:rPr lang="en-US" sz="2000" dirty="0">
                <a:latin typeface="+mn-lt"/>
              </a:rPr>
              <a:t>Ensure suitability of technology to the context of the country</a:t>
            </a:r>
          </a:p>
        </p:txBody>
      </p:sp>
    </p:spTree>
    <p:extLst>
      <p:ext uri="{BB962C8B-B14F-4D97-AF65-F5344CB8AC3E}">
        <p14:creationId xmlns:p14="http://schemas.microsoft.com/office/powerpoint/2010/main" val="160094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496" y="2197661"/>
            <a:ext cx="3528392" cy="3683458"/>
            <a:chOff x="35496" y="1689758"/>
            <a:chExt cx="4195716" cy="4619562"/>
          </a:xfrm>
        </p:grpSpPr>
        <p:sp>
          <p:nvSpPr>
            <p:cNvPr id="5" name="Freeform 4"/>
            <p:cNvSpPr/>
            <p:nvPr/>
          </p:nvSpPr>
          <p:spPr>
            <a:xfrm>
              <a:off x="35496" y="2580328"/>
              <a:ext cx="647272" cy="570216"/>
            </a:xfrm>
            <a:custGeom>
              <a:avLst/>
              <a:gdLst>
                <a:gd name="connsiteX0" fmla="*/ 248635 w 863029"/>
                <a:gd name="connsiteY0" fmla="*/ 741794 h 760288"/>
                <a:gd name="connsiteX1" fmla="*/ 289731 w 863029"/>
                <a:gd name="connsiteY1" fmla="*/ 694533 h 760288"/>
                <a:gd name="connsiteX2" fmla="*/ 289731 w 863029"/>
                <a:gd name="connsiteY2" fmla="*/ 694533 h 760288"/>
                <a:gd name="connsiteX3" fmla="*/ 314389 w 863029"/>
                <a:gd name="connsiteY3" fmla="*/ 659601 h 760288"/>
                <a:gd name="connsiteX4" fmla="*/ 310280 w 863029"/>
                <a:gd name="connsiteY4" fmla="*/ 639053 h 760288"/>
                <a:gd name="connsiteX5" fmla="*/ 343157 w 863029"/>
                <a:gd name="connsiteY5" fmla="*/ 560969 h 760288"/>
                <a:gd name="connsiteX6" fmla="*/ 347267 w 863029"/>
                <a:gd name="connsiteY6" fmla="*/ 546585 h 760288"/>
                <a:gd name="connsiteX7" fmla="*/ 353431 w 863029"/>
                <a:gd name="connsiteY7" fmla="*/ 505489 h 760288"/>
                <a:gd name="connsiteX8" fmla="*/ 353431 w 863029"/>
                <a:gd name="connsiteY8" fmla="*/ 484940 h 760288"/>
                <a:gd name="connsiteX9" fmla="*/ 347267 w 863029"/>
                <a:gd name="connsiteY9" fmla="*/ 482885 h 760288"/>
                <a:gd name="connsiteX10" fmla="*/ 328773 w 863029"/>
                <a:gd name="connsiteY10" fmla="*/ 493160 h 760288"/>
                <a:gd name="connsiteX11" fmla="*/ 320554 w 863029"/>
                <a:gd name="connsiteY11" fmla="*/ 497269 h 760288"/>
                <a:gd name="connsiteX12" fmla="*/ 291786 w 863029"/>
                <a:gd name="connsiteY12" fmla="*/ 482885 h 760288"/>
                <a:gd name="connsiteX13" fmla="*/ 289731 w 863029"/>
                <a:gd name="connsiteY13" fmla="*/ 476721 h 760288"/>
                <a:gd name="connsiteX14" fmla="*/ 271238 w 863029"/>
                <a:gd name="connsiteY14" fmla="*/ 462337 h 760288"/>
                <a:gd name="connsiteX15" fmla="*/ 269183 w 863029"/>
                <a:gd name="connsiteY15" fmla="*/ 445898 h 760288"/>
                <a:gd name="connsiteX16" fmla="*/ 269183 w 863029"/>
                <a:gd name="connsiteY16" fmla="*/ 433569 h 760288"/>
                <a:gd name="connsiteX17" fmla="*/ 254799 w 863029"/>
                <a:gd name="connsiteY17" fmla="*/ 425350 h 760288"/>
                <a:gd name="connsiteX18" fmla="*/ 238360 w 863029"/>
                <a:gd name="connsiteY18" fmla="*/ 400692 h 760288"/>
                <a:gd name="connsiteX19" fmla="*/ 230141 w 863029"/>
                <a:gd name="connsiteY19" fmla="*/ 384253 h 760288"/>
                <a:gd name="connsiteX20" fmla="*/ 219867 w 863029"/>
                <a:gd name="connsiteY20" fmla="*/ 349321 h 760288"/>
                <a:gd name="connsiteX21" fmla="*/ 203428 w 863029"/>
                <a:gd name="connsiteY21" fmla="*/ 336992 h 760288"/>
                <a:gd name="connsiteX22" fmla="*/ 199319 w 863029"/>
                <a:gd name="connsiteY22" fmla="*/ 326718 h 760288"/>
                <a:gd name="connsiteX23" fmla="*/ 180825 w 863029"/>
                <a:gd name="connsiteY23" fmla="*/ 310280 h 760288"/>
                <a:gd name="connsiteX24" fmla="*/ 160277 w 863029"/>
                <a:gd name="connsiteY24" fmla="*/ 312334 h 760288"/>
                <a:gd name="connsiteX25" fmla="*/ 141783 w 863029"/>
                <a:gd name="connsiteY25" fmla="*/ 308225 h 760288"/>
                <a:gd name="connsiteX26" fmla="*/ 121235 w 863029"/>
                <a:gd name="connsiteY26" fmla="*/ 320554 h 760288"/>
                <a:gd name="connsiteX27" fmla="*/ 117125 w 863029"/>
                <a:gd name="connsiteY27" fmla="*/ 330828 h 760288"/>
                <a:gd name="connsiteX28" fmla="*/ 108906 w 863029"/>
                <a:gd name="connsiteY28" fmla="*/ 347267 h 760288"/>
                <a:gd name="connsiteX29" fmla="*/ 108906 w 863029"/>
                <a:gd name="connsiteY29" fmla="*/ 365760 h 760288"/>
                <a:gd name="connsiteX30" fmla="*/ 80138 w 863029"/>
                <a:gd name="connsiteY30" fmla="*/ 382199 h 760288"/>
                <a:gd name="connsiteX31" fmla="*/ 67809 w 863029"/>
                <a:gd name="connsiteY31" fmla="*/ 378089 h 760288"/>
                <a:gd name="connsiteX32" fmla="*/ 55480 w 863029"/>
                <a:gd name="connsiteY32" fmla="*/ 396582 h 760288"/>
                <a:gd name="connsiteX33" fmla="*/ 67809 w 863029"/>
                <a:gd name="connsiteY33" fmla="*/ 402747 h 760288"/>
                <a:gd name="connsiteX34" fmla="*/ 73974 w 863029"/>
                <a:gd name="connsiteY34" fmla="*/ 421240 h 760288"/>
                <a:gd name="connsiteX35" fmla="*/ 69864 w 863029"/>
                <a:gd name="connsiteY35" fmla="*/ 425350 h 760288"/>
                <a:gd name="connsiteX36" fmla="*/ 43152 w 863029"/>
                <a:gd name="connsiteY36" fmla="*/ 419186 h 760288"/>
                <a:gd name="connsiteX37" fmla="*/ 20548 w 863029"/>
                <a:gd name="connsiteY37" fmla="*/ 410966 h 760288"/>
                <a:gd name="connsiteX38" fmla="*/ 0 w 863029"/>
                <a:gd name="connsiteY38" fmla="*/ 390418 h 760288"/>
                <a:gd name="connsiteX39" fmla="*/ 2055 w 863029"/>
                <a:gd name="connsiteY39" fmla="*/ 373979 h 760288"/>
                <a:gd name="connsiteX40" fmla="*/ 6165 w 863029"/>
                <a:gd name="connsiteY40" fmla="*/ 363705 h 760288"/>
                <a:gd name="connsiteX41" fmla="*/ 2055 w 863029"/>
                <a:gd name="connsiteY41" fmla="*/ 339047 h 760288"/>
                <a:gd name="connsiteX42" fmla="*/ 30823 w 863029"/>
                <a:gd name="connsiteY42" fmla="*/ 306170 h 760288"/>
                <a:gd name="connsiteX43" fmla="*/ 32877 w 863029"/>
                <a:gd name="connsiteY43" fmla="*/ 275347 h 760288"/>
                <a:gd name="connsiteX44" fmla="*/ 41097 w 863029"/>
                <a:gd name="connsiteY44" fmla="*/ 221922 h 760288"/>
                <a:gd name="connsiteX45" fmla="*/ 63700 w 863029"/>
                <a:gd name="connsiteY45" fmla="*/ 193154 h 760288"/>
                <a:gd name="connsiteX46" fmla="*/ 82193 w 863029"/>
                <a:gd name="connsiteY46" fmla="*/ 129454 h 760288"/>
                <a:gd name="connsiteX47" fmla="*/ 102742 w 863029"/>
                <a:gd name="connsiteY47" fmla="*/ 104796 h 760288"/>
                <a:gd name="connsiteX48" fmla="*/ 143838 w 863029"/>
                <a:gd name="connsiteY48" fmla="*/ 63700 h 760288"/>
                <a:gd name="connsiteX49" fmla="*/ 174661 w 863029"/>
                <a:gd name="connsiteY49" fmla="*/ 43151 h 760288"/>
                <a:gd name="connsiteX50" fmla="*/ 197264 w 863029"/>
                <a:gd name="connsiteY50" fmla="*/ 43151 h 760288"/>
                <a:gd name="connsiteX51" fmla="*/ 215757 w 863029"/>
                <a:gd name="connsiteY51" fmla="*/ 28768 h 760288"/>
                <a:gd name="connsiteX52" fmla="*/ 232196 w 863029"/>
                <a:gd name="connsiteY52" fmla="*/ 2055 h 760288"/>
                <a:gd name="connsiteX53" fmla="*/ 269183 w 863029"/>
                <a:gd name="connsiteY53" fmla="*/ 14384 h 760288"/>
                <a:gd name="connsiteX54" fmla="*/ 287676 w 863029"/>
                <a:gd name="connsiteY54" fmla="*/ 14384 h 760288"/>
                <a:gd name="connsiteX55" fmla="*/ 330828 w 863029"/>
                <a:gd name="connsiteY55" fmla="*/ 14384 h 760288"/>
                <a:gd name="connsiteX56" fmla="*/ 353431 w 863029"/>
                <a:gd name="connsiteY56" fmla="*/ 18493 h 760288"/>
                <a:gd name="connsiteX57" fmla="*/ 394528 w 863029"/>
                <a:gd name="connsiteY57" fmla="*/ 0 h 760288"/>
                <a:gd name="connsiteX58" fmla="*/ 406857 w 863029"/>
                <a:gd name="connsiteY58" fmla="*/ 8219 h 760288"/>
                <a:gd name="connsiteX59" fmla="*/ 421240 w 863029"/>
                <a:gd name="connsiteY59" fmla="*/ 30822 h 760288"/>
                <a:gd name="connsiteX60" fmla="*/ 439734 w 863029"/>
                <a:gd name="connsiteY60" fmla="*/ 36987 h 760288"/>
                <a:gd name="connsiteX61" fmla="*/ 452063 w 863029"/>
                <a:gd name="connsiteY61" fmla="*/ 32877 h 760288"/>
                <a:gd name="connsiteX62" fmla="*/ 493160 w 863029"/>
                <a:gd name="connsiteY62" fmla="*/ 61645 h 760288"/>
                <a:gd name="connsiteX63" fmla="*/ 491105 w 863029"/>
                <a:gd name="connsiteY63" fmla="*/ 71919 h 760288"/>
                <a:gd name="connsiteX64" fmla="*/ 507543 w 863029"/>
                <a:gd name="connsiteY64" fmla="*/ 98632 h 760288"/>
                <a:gd name="connsiteX65" fmla="*/ 519872 w 863029"/>
                <a:gd name="connsiteY65" fmla="*/ 113016 h 760288"/>
                <a:gd name="connsiteX66" fmla="*/ 534256 w 863029"/>
                <a:gd name="connsiteY66" fmla="*/ 135619 h 760288"/>
                <a:gd name="connsiteX67" fmla="*/ 550695 w 863029"/>
                <a:gd name="connsiteY67" fmla="*/ 152058 h 760288"/>
                <a:gd name="connsiteX68" fmla="*/ 558914 w 863029"/>
                <a:gd name="connsiteY68" fmla="*/ 197264 h 760288"/>
                <a:gd name="connsiteX69" fmla="*/ 560969 w 863029"/>
                <a:gd name="connsiteY69" fmla="*/ 213702 h 760288"/>
                <a:gd name="connsiteX70" fmla="*/ 560969 w 863029"/>
                <a:gd name="connsiteY70" fmla="*/ 234251 h 760288"/>
                <a:gd name="connsiteX71" fmla="*/ 569188 w 863029"/>
                <a:gd name="connsiteY71" fmla="*/ 250689 h 760288"/>
                <a:gd name="connsiteX72" fmla="*/ 587682 w 863029"/>
                <a:gd name="connsiteY72" fmla="*/ 250689 h 760288"/>
                <a:gd name="connsiteX73" fmla="*/ 622614 w 863029"/>
                <a:gd name="connsiteY73" fmla="*/ 246580 h 760288"/>
                <a:gd name="connsiteX74" fmla="*/ 647272 w 863029"/>
                <a:gd name="connsiteY74" fmla="*/ 244525 h 760288"/>
                <a:gd name="connsiteX75" fmla="*/ 657546 w 863029"/>
                <a:gd name="connsiteY75" fmla="*/ 267128 h 760288"/>
                <a:gd name="connsiteX76" fmla="*/ 673985 w 863029"/>
                <a:gd name="connsiteY76" fmla="*/ 295896 h 760288"/>
                <a:gd name="connsiteX77" fmla="*/ 676040 w 863029"/>
                <a:gd name="connsiteY77" fmla="*/ 318499 h 760288"/>
                <a:gd name="connsiteX78" fmla="*/ 688369 w 863029"/>
                <a:gd name="connsiteY78" fmla="*/ 349321 h 760288"/>
                <a:gd name="connsiteX79" fmla="*/ 678094 w 863029"/>
                <a:gd name="connsiteY79" fmla="*/ 355486 h 760288"/>
                <a:gd name="connsiteX80" fmla="*/ 673985 w 863029"/>
                <a:gd name="connsiteY80" fmla="*/ 373979 h 760288"/>
                <a:gd name="connsiteX81" fmla="*/ 696588 w 863029"/>
                <a:gd name="connsiteY81" fmla="*/ 392473 h 760288"/>
                <a:gd name="connsiteX82" fmla="*/ 723301 w 863029"/>
                <a:gd name="connsiteY82" fmla="*/ 408911 h 760288"/>
                <a:gd name="connsiteX83" fmla="*/ 752068 w 863029"/>
                <a:gd name="connsiteY83" fmla="*/ 404802 h 760288"/>
                <a:gd name="connsiteX84" fmla="*/ 780836 w 863029"/>
                <a:gd name="connsiteY84" fmla="*/ 408911 h 760288"/>
                <a:gd name="connsiteX85" fmla="*/ 813713 w 863029"/>
                <a:gd name="connsiteY85" fmla="*/ 415076 h 760288"/>
                <a:gd name="connsiteX86" fmla="*/ 834262 w 863029"/>
                <a:gd name="connsiteY86" fmla="*/ 396582 h 760288"/>
                <a:gd name="connsiteX87" fmla="*/ 844536 w 863029"/>
                <a:gd name="connsiteY87" fmla="*/ 408911 h 760288"/>
                <a:gd name="connsiteX88" fmla="*/ 830152 w 863029"/>
                <a:gd name="connsiteY88" fmla="*/ 431515 h 760288"/>
                <a:gd name="connsiteX89" fmla="*/ 793165 w 863029"/>
                <a:gd name="connsiteY89" fmla="*/ 447953 h 760288"/>
                <a:gd name="connsiteX90" fmla="*/ 793165 w 863029"/>
                <a:gd name="connsiteY90" fmla="*/ 447953 h 760288"/>
                <a:gd name="connsiteX91" fmla="*/ 830152 w 863029"/>
                <a:gd name="connsiteY91" fmla="*/ 456173 h 760288"/>
                <a:gd name="connsiteX92" fmla="*/ 854810 w 863029"/>
                <a:gd name="connsiteY92" fmla="*/ 464392 h 760288"/>
                <a:gd name="connsiteX93" fmla="*/ 863029 w 863029"/>
                <a:gd name="connsiteY93" fmla="*/ 484940 h 760288"/>
                <a:gd name="connsiteX94" fmla="*/ 846591 w 863029"/>
                <a:gd name="connsiteY94" fmla="*/ 511653 h 760288"/>
                <a:gd name="connsiteX95" fmla="*/ 807549 w 863029"/>
                <a:gd name="connsiteY95" fmla="*/ 530147 h 760288"/>
                <a:gd name="connsiteX96" fmla="*/ 772617 w 863029"/>
                <a:gd name="connsiteY96" fmla="*/ 515763 h 760288"/>
                <a:gd name="connsiteX97" fmla="*/ 754123 w 863029"/>
                <a:gd name="connsiteY97" fmla="*/ 501379 h 760288"/>
                <a:gd name="connsiteX98" fmla="*/ 719191 w 863029"/>
                <a:gd name="connsiteY98" fmla="*/ 501379 h 760288"/>
                <a:gd name="connsiteX99" fmla="*/ 671930 w 863029"/>
                <a:gd name="connsiteY99" fmla="*/ 534256 h 760288"/>
                <a:gd name="connsiteX100" fmla="*/ 676040 w 863029"/>
                <a:gd name="connsiteY100" fmla="*/ 554805 h 760288"/>
                <a:gd name="connsiteX101" fmla="*/ 684259 w 863029"/>
                <a:gd name="connsiteY101" fmla="*/ 556859 h 760288"/>
                <a:gd name="connsiteX102" fmla="*/ 663711 w 863029"/>
                <a:gd name="connsiteY102" fmla="*/ 575353 h 760288"/>
                <a:gd name="connsiteX103" fmla="*/ 634943 w 863029"/>
                <a:gd name="connsiteY103" fmla="*/ 579462 h 760288"/>
                <a:gd name="connsiteX104" fmla="*/ 604120 w 863029"/>
                <a:gd name="connsiteY104" fmla="*/ 575353 h 760288"/>
                <a:gd name="connsiteX105" fmla="*/ 585627 w 863029"/>
                <a:gd name="connsiteY105" fmla="*/ 591791 h 760288"/>
                <a:gd name="connsiteX106" fmla="*/ 556859 w 863029"/>
                <a:gd name="connsiteY106" fmla="*/ 604120 h 760288"/>
                <a:gd name="connsiteX107" fmla="*/ 565079 w 863029"/>
                <a:gd name="connsiteY107" fmla="*/ 606175 h 760288"/>
                <a:gd name="connsiteX108" fmla="*/ 511653 w 863029"/>
                <a:gd name="connsiteY108" fmla="*/ 614395 h 760288"/>
                <a:gd name="connsiteX109" fmla="*/ 468502 w 863029"/>
                <a:gd name="connsiteY109" fmla="*/ 624669 h 760288"/>
                <a:gd name="connsiteX110" fmla="*/ 474666 w 863029"/>
                <a:gd name="connsiteY110" fmla="*/ 647272 h 760288"/>
                <a:gd name="connsiteX111" fmla="*/ 466447 w 863029"/>
                <a:gd name="connsiteY111" fmla="*/ 649327 h 760288"/>
                <a:gd name="connsiteX112" fmla="*/ 486995 w 863029"/>
                <a:gd name="connsiteY112" fmla="*/ 665765 h 760288"/>
                <a:gd name="connsiteX113" fmla="*/ 493160 w 863029"/>
                <a:gd name="connsiteY113" fmla="*/ 673985 h 760288"/>
                <a:gd name="connsiteX114" fmla="*/ 491105 w 863029"/>
                <a:gd name="connsiteY114" fmla="*/ 698643 h 760288"/>
                <a:gd name="connsiteX115" fmla="*/ 464392 w 863029"/>
                <a:gd name="connsiteY115" fmla="*/ 713027 h 760288"/>
                <a:gd name="connsiteX116" fmla="*/ 431515 w 863029"/>
                <a:gd name="connsiteY116" fmla="*/ 729465 h 760288"/>
                <a:gd name="connsiteX117" fmla="*/ 427405 w 863029"/>
                <a:gd name="connsiteY117" fmla="*/ 737685 h 760288"/>
                <a:gd name="connsiteX118" fmla="*/ 380144 w 863029"/>
                <a:gd name="connsiteY118" fmla="*/ 735630 h 760288"/>
                <a:gd name="connsiteX119" fmla="*/ 361650 w 863029"/>
                <a:gd name="connsiteY119" fmla="*/ 743849 h 760288"/>
                <a:gd name="connsiteX120" fmla="*/ 361650 w 863029"/>
                <a:gd name="connsiteY120" fmla="*/ 752068 h 760288"/>
                <a:gd name="connsiteX121" fmla="*/ 318499 w 863029"/>
                <a:gd name="connsiteY121" fmla="*/ 756178 h 760288"/>
                <a:gd name="connsiteX122" fmla="*/ 304115 w 863029"/>
                <a:gd name="connsiteY122" fmla="*/ 760288 h 760288"/>
                <a:gd name="connsiteX123" fmla="*/ 248635 w 863029"/>
                <a:gd name="connsiteY123" fmla="*/ 741794 h 76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863029" h="760288">
                  <a:moveTo>
                    <a:pt x="248635" y="741794"/>
                  </a:moveTo>
                  <a:lnTo>
                    <a:pt x="289731" y="694533"/>
                  </a:lnTo>
                  <a:lnTo>
                    <a:pt x="289731" y="694533"/>
                  </a:lnTo>
                  <a:lnTo>
                    <a:pt x="314389" y="659601"/>
                  </a:lnTo>
                  <a:lnTo>
                    <a:pt x="310280" y="639053"/>
                  </a:lnTo>
                  <a:lnTo>
                    <a:pt x="343157" y="560969"/>
                  </a:lnTo>
                  <a:lnTo>
                    <a:pt x="347267" y="546585"/>
                  </a:lnTo>
                  <a:lnTo>
                    <a:pt x="353431" y="505489"/>
                  </a:lnTo>
                  <a:lnTo>
                    <a:pt x="353431" y="484940"/>
                  </a:lnTo>
                  <a:lnTo>
                    <a:pt x="347267" y="482885"/>
                  </a:lnTo>
                  <a:lnTo>
                    <a:pt x="328773" y="493160"/>
                  </a:lnTo>
                  <a:lnTo>
                    <a:pt x="320554" y="497269"/>
                  </a:lnTo>
                  <a:lnTo>
                    <a:pt x="291786" y="482885"/>
                  </a:lnTo>
                  <a:lnTo>
                    <a:pt x="289731" y="476721"/>
                  </a:lnTo>
                  <a:lnTo>
                    <a:pt x="271238" y="462337"/>
                  </a:lnTo>
                  <a:lnTo>
                    <a:pt x="269183" y="445898"/>
                  </a:lnTo>
                  <a:lnTo>
                    <a:pt x="269183" y="433569"/>
                  </a:lnTo>
                  <a:lnTo>
                    <a:pt x="254799" y="425350"/>
                  </a:lnTo>
                  <a:lnTo>
                    <a:pt x="238360" y="400692"/>
                  </a:lnTo>
                  <a:lnTo>
                    <a:pt x="230141" y="384253"/>
                  </a:lnTo>
                  <a:lnTo>
                    <a:pt x="219867" y="349321"/>
                  </a:lnTo>
                  <a:lnTo>
                    <a:pt x="203428" y="336992"/>
                  </a:lnTo>
                  <a:lnTo>
                    <a:pt x="199319" y="326718"/>
                  </a:lnTo>
                  <a:lnTo>
                    <a:pt x="180825" y="310280"/>
                  </a:lnTo>
                  <a:lnTo>
                    <a:pt x="160277" y="312334"/>
                  </a:lnTo>
                  <a:lnTo>
                    <a:pt x="141783" y="308225"/>
                  </a:lnTo>
                  <a:lnTo>
                    <a:pt x="121235" y="320554"/>
                  </a:lnTo>
                  <a:lnTo>
                    <a:pt x="117125" y="330828"/>
                  </a:lnTo>
                  <a:lnTo>
                    <a:pt x="108906" y="347267"/>
                  </a:lnTo>
                  <a:lnTo>
                    <a:pt x="108906" y="365760"/>
                  </a:lnTo>
                  <a:lnTo>
                    <a:pt x="80138" y="382199"/>
                  </a:lnTo>
                  <a:lnTo>
                    <a:pt x="67809" y="378089"/>
                  </a:lnTo>
                  <a:lnTo>
                    <a:pt x="55480" y="396582"/>
                  </a:lnTo>
                  <a:lnTo>
                    <a:pt x="67809" y="402747"/>
                  </a:lnTo>
                  <a:lnTo>
                    <a:pt x="73974" y="421240"/>
                  </a:lnTo>
                  <a:lnTo>
                    <a:pt x="69864" y="425350"/>
                  </a:lnTo>
                  <a:lnTo>
                    <a:pt x="43152" y="419186"/>
                  </a:lnTo>
                  <a:lnTo>
                    <a:pt x="20548" y="410966"/>
                  </a:lnTo>
                  <a:lnTo>
                    <a:pt x="0" y="390418"/>
                  </a:lnTo>
                  <a:lnTo>
                    <a:pt x="2055" y="373979"/>
                  </a:lnTo>
                  <a:lnTo>
                    <a:pt x="6165" y="363705"/>
                  </a:lnTo>
                  <a:lnTo>
                    <a:pt x="2055" y="339047"/>
                  </a:lnTo>
                  <a:lnTo>
                    <a:pt x="30823" y="306170"/>
                  </a:lnTo>
                  <a:lnTo>
                    <a:pt x="32877" y="275347"/>
                  </a:lnTo>
                  <a:lnTo>
                    <a:pt x="41097" y="221922"/>
                  </a:lnTo>
                  <a:lnTo>
                    <a:pt x="63700" y="193154"/>
                  </a:lnTo>
                  <a:lnTo>
                    <a:pt x="82193" y="129454"/>
                  </a:lnTo>
                  <a:lnTo>
                    <a:pt x="102742" y="104796"/>
                  </a:lnTo>
                  <a:lnTo>
                    <a:pt x="143838" y="63700"/>
                  </a:lnTo>
                  <a:lnTo>
                    <a:pt x="174661" y="43151"/>
                  </a:lnTo>
                  <a:lnTo>
                    <a:pt x="197264" y="43151"/>
                  </a:lnTo>
                  <a:lnTo>
                    <a:pt x="215757" y="28768"/>
                  </a:lnTo>
                  <a:lnTo>
                    <a:pt x="232196" y="2055"/>
                  </a:lnTo>
                  <a:lnTo>
                    <a:pt x="269183" y="14384"/>
                  </a:lnTo>
                  <a:lnTo>
                    <a:pt x="287676" y="14384"/>
                  </a:lnTo>
                  <a:lnTo>
                    <a:pt x="330828" y="14384"/>
                  </a:lnTo>
                  <a:lnTo>
                    <a:pt x="353431" y="18493"/>
                  </a:lnTo>
                  <a:lnTo>
                    <a:pt x="394528" y="0"/>
                  </a:lnTo>
                  <a:lnTo>
                    <a:pt x="406857" y="8219"/>
                  </a:lnTo>
                  <a:lnTo>
                    <a:pt x="421240" y="30822"/>
                  </a:lnTo>
                  <a:lnTo>
                    <a:pt x="439734" y="36987"/>
                  </a:lnTo>
                  <a:lnTo>
                    <a:pt x="452063" y="32877"/>
                  </a:lnTo>
                  <a:lnTo>
                    <a:pt x="493160" y="61645"/>
                  </a:lnTo>
                  <a:lnTo>
                    <a:pt x="491105" y="71919"/>
                  </a:lnTo>
                  <a:lnTo>
                    <a:pt x="507543" y="98632"/>
                  </a:lnTo>
                  <a:lnTo>
                    <a:pt x="519872" y="113016"/>
                  </a:lnTo>
                  <a:lnTo>
                    <a:pt x="534256" y="135619"/>
                  </a:lnTo>
                  <a:lnTo>
                    <a:pt x="550695" y="152058"/>
                  </a:lnTo>
                  <a:lnTo>
                    <a:pt x="558914" y="197264"/>
                  </a:lnTo>
                  <a:lnTo>
                    <a:pt x="560969" y="213702"/>
                  </a:lnTo>
                  <a:lnTo>
                    <a:pt x="560969" y="234251"/>
                  </a:lnTo>
                  <a:lnTo>
                    <a:pt x="569188" y="250689"/>
                  </a:lnTo>
                  <a:lnTo>
                    <a:pt x="587682" y="250689"/>
                  </a:lnTo>
                  <a:lnTo>
                    <a:pt x="622614" y="246580"/>
                  </a:lnTo>
                  <a:lnTo>
                    <a:pt x="647272" y="244525"/>
                  </a:lnTo>
                  <a:lnTo>
                    <a:pt x="657546" y="267128"/>
                  </a:lnTo>
                  <a:lnTo>
                    <a:pt x="673985" y="295896"/>
                  </a:lnTo>
                  <a:lnTo>
                    <a:pt x="676040" y="318499"/>
                  </a:lnTo>
                  <a:lnTo>
                    <a:pt x="688369" y="349321"/>
                  </a:lnTo>
                  <a:lnTo>
                    <a:pt x="678094" y="355486"/>
                  </a:lnTo>
                  <a:lnTo>
                    <a:pt x="673985" y="373979"/>
                  </a:lnTo>
                  <a:lnTo>
                    <a:pt x="696588" y="392473"/>
                  </a:lnTo>
                  <a:lnTo>
                    <a:pt x="723301" y="408911"/>
                  </a:lnTo>
                  <a:lnTo>
                    <a:pt x="752068" y="404802"/>
                  </a:lnTo>
                  <a:lnTo>
                    <a:pt x="780836" y="408911"/>
                  </a:lnTo>
                  <a:lnTo>
                    <a:pt x="813713" y="415076"/>
                  </a:lnTo>
                  <a:lnTo>
                    <a:pt x="834262" y="396582"/>
                  </a:lnTo>
                  <a:lnTo>
                    <a:pt x="844536" y="408911"/>
                  </a:lnTo>
                  <a:lnTo>
                    <a:pt x="830152" y="431515"/>
                  </a:lnTo>
                  <a:lnTo>
                    <a:pt x="793165" y="447953"/>
                  </a:lnTo>
                  <a:lnTo>
                    <a:pt x="793165" y="447953"/>
                  </a:lnTo>
                  <a:lnTo>
                    <a:pt x="830152" y="456173"/>
                  </a:lnTo>
                  <a:lnTo>
                    <a:pt x="854810" y="464392"/>
                  </a:lnTo>
                  <a:lnTo>
                    <a:pt x="863029" y="484940"/>
                  </a:lnTo>
                  <a:lnTo>
                    <a:pt x="846591" y="511653"/>
                  </a:lnTo>
                  <a:lnTo>
                    <a:pt x="807549" y="530147"/>
                  </a:lnTo>
                  <a:lnTo>
                    <a:pt x="772617" y="515763"/>
                  </a:lnTo>
                  <a:lnTo>
                    <a:pt x="754123" y="501379"/>
                  </a:lnTo>
                  <a:lnTo>
                    <a:pt x="719191" y="501379"/>
                  </a:lnTo>
                  <a:lnTo>
                    <a:pt x="671930" y="534256"/>
                  </a:lnTo>
                  <a:lnTo>
                    <a:pt x="676040" y="554805"/>
                  </a:lnTo>
                  <a:lnTo>
                    <a:pt x="684259" y="556859"/>
                  </a:lnTo>
                  <a:lnTo>
                    <a:pt x="663711" y="575353"/>
                  </a:lnTo>
                  <a:lnTo>
                    <a:pt x="634943" y="579462"/>
                  </a:lnTo>
                  <a:lnTo>
                    <a:pt x="604120" y="575353"/>
                  </a:lnTo>
                  <a:lnTo>
                    <a:pt x="585627" y="591791"/>
                  </a:lnTo>
                  <a:lnTo>
                    <a:pt x="556859" y="604120"/>
                  </a:lnTo>
                  <a:lnTo>
                    <a:pt x="565079" y="606175"/>
                  </a:lnTo>
                  <a:lnTo>
                    <a:pt x="511653" y="614395"/>
                  </a:lnTo>
                  <a:lnTo>
                    <a:pt x="468502" y="624669"/>
                  </a:lnTo>
                  <a:lnTo>
                    <a:pt x="474666" y="647272"/>
                  </a:lnTo>
                  <a:lnTo>
                    <a:pt x="466447" y="649327"/>
                  </a:lnTo>
                  <a:lnTo>
                    <a:pt x="486995" y="665765"/>
                  </a:lnTo>
                  <a:lnTo>
                    <a:pt x="493160" y="673985"/>
                  </a:lnTo>
                  <a:lnTo>
                    <a:pt x="491105" y="698643"/>
                  </a:lnTo>
                  <a:lnTo>
                    <a:pt x="464392" y="713027"/>
                  </a:lnTo>
                  <a:lnTo>
                    <a:pt x="431515" y="729465"/>
                  </a:lnTo>
                  <a:lnTo>
                    <a:pt x="427405" y="737685"/>
                  </a:lnTo>
                  <a:lnTo>
                    <a:pt x="380144" y="735630"/>
                  </a:lnTo>
                  <a:lnTo>
                    <a:pt x="361650" y="743849"/>
                  </a:lnTo>
                  <a:lnTo>
                    <a:pt x="361650" y="752068"/>
                  </a:lnTo>
                  <a:lnTo>
                    <a:pt x="318499" y="756178"/>
                  </a:lnTo>
                  <a:lnTo>
                    <a:pt x="304115" y="760288"/>
                  </a:lnTo>
                  <a:lnTo>
                    <a:pt x="248635" y="7417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tx2">
                      <a:lumMod val="50000"/>
                    </a:schemeClr>
                  </a:solidFill>
                </a:rPr>
                <a:t>Bokeo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76058" y="2197114"/>
              <a:ext cx="690423" cy="687341"/>
            </a:xfrm>
            <a:custGeom>
              <a:avLst/>
              <a:gdLst>
                <a:gd name="connsiteX0" fmla="*/ 476721 w 920564"/>
                <a:gd name="connsiteY0" fmla="*/ 0 h 916454"/>
                <a:gd name="connsiteX1" fmla="*/ 521927 w 920564"/>
                <a:gd name="connsiteY1" fmla="*/ 47261 h 916454"/>
                <a:gd name="connsiteX2" fmla="*/ 521927 w 920564"/>
                <a:gd name="connsiteY2" fmla="*/ 63699 h 916454"/>
                <a:gd name="connsiteX3" fmla="*/ 495214 w 920564"/>
                <a:gd name="connsiteY3" fmla="*/ 78083 h 916454"/>
                <a:gd name="connsiteX4" fmla="*/ 497269 w 920564"/>
                <a:gd name="connsiteY4" fmla="*/ 104796 h 916454"/>
                <a:gd name="connsiteX5" fmla="*/ 472611 w 920564"/>
                <a:gd name="connsiteY5" fmla="*/ 125344 h 916454"/>
                <a:gd name="connsiteX6" fmla="*/ 474666 w 920564"/>
                <a:gd name="connsiteY6" fmla="*/ 147948 h 916454"/>
                <a:gd name="connsiteX7" fmla="*/ 493159 w 920564"/>
                <a:gd name="connsiteY7" fmla="*/ 178770 h 916454"/>
                <a:gd name="connsiteX8" fmla="*/ 523982 w 920564"/>
                <a:gd name="connsiteY8" fmla="*/ 191099 h 916454"/>
                <a:gd name="connsiteX9" fmla="*/ 540420 w 920564"/>
                <a:gd name="connsiteY9" fmla="*/ 203428 h 916454"/>
                <a:gd name="connsiteX10" fmla="*/ 526037 w 920564"/>
                <a:gd name="connsiteY10" fmla="*/ 232196 h 916454"/>
                <a:gd name="connsiteX11" fmla="*/ 517817 w 920564"/>
                <a:gd name="connsiteY11" fmla="*/ 254799 h 916454"/>
                <a:gd name="connsiteX12" fmla="*/ 550695 w 920564"/>
                <a:gd name="connsiteY12" fmla="*/ 279457 h 916454"/>
                <a:gd name="connsiteX13" fmla="*/ 577407 w 920564"/>
                <a:gd name="connsiteY13" fmla="*/ 285621 h 916454"/>
                <a:gd name="connsiteX14" fmla="*/ 636997 w 920564"/>
                <a:gd name="connsiteY14" fmla="*/ 258908 h 916454"/>
                <a:gd name="connsiteX15" fmla="*/ 680149 w 920564"/>
                <a:gd name="connsiteY15" fmla="*/ 242470 h 916454"/>
                <a:gd name="connsiteX16" fmla="*/ 719191 w 920564"/>
                <a:gd name="connsiteY16" fmla="*/ 236305 h 916454"/>
                <a:gd name="connsiteX17" fmla="*/ 768507 w 920564"/>
                <a:gd name="connsiteY17" fmla="*/ 234250 h 916454"/>
                <a:gd name="connsiteX18" fmla="*/ 789055 w 920564"/>
                <a:gd name="connsiteY18" fmla="*/ 244525 h 916454"/>
                <a:gd name="connsiteX19" fmla="*/ 803439 w 920564"/>
                <a:gd name="connsiteY19" fmla="*/ 250689 h 916454"/>
                <a:gd name="connsiteX20" fmla="*/ 784945 w 920564"/>
                <a:gd name="connsiteY20" fmla="*/ 271237 h 916454"/>
                <a:gd name="connsiteX21" fmla="*/ 793165 w 920564"/>
                <a:gd name="connsiteY21" fmla="*/ 283566 h 916454"/>
                <a:gd name="connsiteX22" fmla="*/ 815768 w 920564"/>
                <a:gd name="connsiteY22" fmla="*/ 281512 h 916454"/>
                <a:gd name="connsiteX23" fmla="*/ 821932 w 920564"/>
                <a:gd name="connsiteY23" fmla="*/ 267128 h 916454"/>
                <a:gd name="connsiteX24" fmla="*/ 842481 w 920564"/>
                <a:gd name="connsiteY24" fmla="*/ 267128 h 916454"/>
                <a:gd name="connsiteX25" fmla="*/ 856864 w 920564"/>
                <a:gd name="connsiteY25" fmla="*/ 283566 h 916454"/>
                <a:gd name="connsiteX26" fmla="*/ 860974 w 920564"/>
                <a:gd name="connsiteY26" fmla="*/ 297950 h 916454"/>
                <a:gd name="connsiteX27" fmla="*/ 873303 w 920564"/>
                <a:gd name="connsiteY27" fmla="*/ 314389 h 916454"/>
                <a:gd name="connsiteX28" fmla="*/ 904126 w 920564"/>
                <a:gd name="connsiteY28" fmla="*/ 312334 h 916454"/>
                <a:gd name="connsiteX29" fmla="*/ 912345 w 920564"/>
                <a:gd name="connsiteY29" fmla="*/ 316444 h 916454"/>
                <a:gd name="connsiteX30" fmla="*/ 920564 w 920564"/>
                <a:gd name="connsiteY30" fmla="*/ 343156 h 916454"/>
                <a:gd name="connsiteX31" fmla="*/ 908235 w 920564"/>
                <a:gd name="connsiteY31" fmla="*/ 357540 h 916454"/>
                <a:gd name="connsiteX32" fmla="*/ 902071 w 920564"/>
                <a:gd name="connsiteY32" fmla="*/ 378089 h 916454"/>
                <a:gd name="connsiteX33" fmla="*/ 879468 w 920564"/>
                <a:gd name="connsiteY33" fmla="*/ 380143 h 916454"/>
                <a:gd name="connsiteX34" fmla="*/ 844535 w 920564"/>
                <a:gd name="connsiteY34" fmla="*/ 390418 h 916454"/>
                <a:gd name="connsiteX35" fmla="*/ 828097 w 920564"/>
                <a:gd name="connsiteY35" fmla="*/ 371924 h 916454"/>
                <a:gd name="connsiteX36" fmla="*/ 797274 w 920564"/>
                <a:gd name="connsiteY36" fmla="*/ 394527 h 916454"/>
                <a:gd name="connsiteX37" fmla="*/ 782891 w 920564"/>
                <a:gd name="connsiteY37" fmla="*/ 421240 h 916454"/>
                <a:gd name="connsiteX38" fmla="*/ 791110 w 920564"/>
                <a:gd name="connsiteY38" fmla="*/ 445898 h 916454"/>
                <a:gd name="connsiteX39" fmla="*/ 776726 w 920564"/>
                <a:gd name="connsiteY39" fmla="*/ 484940 h 916454"/>
                <a:gd name="connsiteX40" fmla="*/ 797274 w 920564"/>
                <a:gd name="connsiteY40" fmla="*/ 491104 h 916454"/>
                <a:gd name="connsiteX41" fmla="*/ 801384 w 920564"/>
                <a:gd name="connsiteY41" fmla="*/ 503433 h 916454"/>
                <a:gd name="connsiteX42" fmla="*/ 766452 w 920564"/>
                <a:gd name="connsiteY42" fmla="*/ 515762 h 916454"/>
                <a:gd name="connsiteX43" fmla="*/ 747958 w 920564"/>
                <a:gd name="connsiteY43" fmla="*/ 501379 h 916454"/>
                <a:gd name="connsiteX44" fmla="*/ 723300 w 920564"/>
                <a:gd name="connsiteY44" fmla="*/ 511653 h 916454"/>
                <a:gd name="connsiteX45" fmla="*/ 735629 w 920564"/>
                <a:gd name="connsiteY45" fmla="*/ 523982 h 916454"/>
                <a:gd name="connsiteX46" fmla="*/ 690423 w 920564"/>
                <a:gd name="connsiteY46" fmla="*/ 530146 h 916454"/>
                <a:gd name="connsiteX47" fmla="*/ 690423 w 920564"/>
                <a:gd name="connsiteY47" fmla="*/ 546585 h 916454"/>
                <a:gd name="connsiteX48" fmla="*/ 653436 w 920564"/>
                <a:gd name="connsiteY48" fmla="*/ 595901 h 916454"/>
                <a:gd name="connsiteX49" fmla="*/ 665765 w 920564"/>
                <a:gd name="connsiteY49" fmla="*/ 632888 h 916454"/>
                <a:gd name="connsiteX50" fmla="*/ 690423 w 920564"/>
                <a:gd name="connsiteY50" fmla="*/ 647272 h 916454"/>
                <a:gd name="connsiteX51" fmla="*/ 729465 w 920564"/>
                <a:gd name="connsiteY51" fmla="*/ 655491 h 916454"/>
                <a:gd name="connsiteX52" fmla="*/ 741794 w 920564"/>
                <a:gd name="connsiteY52" fmla="*/ 651381 h 916454"/>
                <a:gd name="connsiteX53" fmla="*/ 762342 w 920564"/>
                <a:gd name="connsiteY53" fmla="*/ 678094 h 916454"/>
                <a:gd name="connsiteX54" fmla="*/ 762342 w 920564"/>
                <a:gd name="connsiteY54" fmla="*/ 708916 h 916454"/>
                <a:gd name="connsiteX55" fmla="*/ 758233 w 920564"/>
                <a:gd name="connsiteY55" fmla="*/ 731520 h 916454"/>
                <a:gd name="connsiteX56" fmla="*/ 745904 w 920564"/>
                <a:gd name="connsiteY56" fmla="*/ 737684 h 916454"/>
                <a:gd name="connsiteX57" fmla="*/ 747958 w 920564"/>
                <a:gd name="connsiteY57" fmla="*/ 782890 h 916454"/>
                <a:gd name="connsiteX58" fmla="*/ 725355 w 920564"/>
                <a:gd name="connsiteY58" fmla="*/ 811658 h 916454"/>
                <a:gd name="connsiteX59" fmla="*/ 713026 w 920564"/>
                <a:gd name="connsiteY59" fmla="*/ 809603 h 916454"/>
                <a:gd name="connsiteX60" fmla="*/ 700697 w 920564"/>
                <a:gd name="connsiteY60" fmla="*/ 832206 h 916454"/>
                <a:gd name="connsiteX61" fmla="*/ 684259 w 920564"/>
                <a:gd name="connsiteY61" fmla="*/ 842481 h 916454"/>
                <a:gd name="connsiteX62" fmla="*/ 651381 w 920564"/>
                <a:gd name="connsiteY62" fmla="*/ 865084 h 916454"/>
                <a:gd name="connsiteX63" fmla="*/ 622614 w 920564"/>
                <a:gd name="connsiteY63" fmla="*/ 879468 h 916454"/>
                <a:gd name="connsiteX64" fmla="*/ 587682 w 920564"/>
                <a:gd name="connsiteY64" fmla="*/ 879468 h 916454"/>
                <a:gd name="connsiteX65" fmla="*/ 513708 w 920564"/>
                <a:gd name="connsiteY65" fmla="*/ 897961 h 916454"/>
                <a:gd name="connsiteX66" fmla="*/ 505488 w 920564"/>
                <a:gd name="connsiteY66" fmla="*/ 889742 h 916454"/>
                <a:gd name="connsiteX67" fmla="*/ 505488 w 920564"/>
                <a:gd name="connsiteY67" fmla="*/ 889742 h 916454"/>
                <a:gd name="connsiteX68" fmla="*/ 486995 w 920564"/>
                <a:gd name="connsiteY68" fmla="*/ 900016 h 916454"/>
                <a:gd name="connsiteX69" fmla="*/ 472611 w 920564"/>
                <a:gd name="connsiteY69" fmla="*/ 916454 h 916454"/>
                <a:gd name="connsiteX70" fmla="*/ 454117 w 920564"/>
                <a:gd name="connsiteY70" fmla="*/ 912345 h 916454"/>
                <a:gd name="connsiteX71" fmla="*/ 425350 w 920564"/>
                <a:gd name="connsiteY71" fmla="*/ 910290 h 916454"/>
                <a:gd name="connsiteX72" fmla="*/ 406856 w 920564"/>
                <a:gd name="connsiteY72" fmla="*/ 910290 h 916454"/>
                <a:gd name="connsiteX73" fmla="*/ 361650 w 920564"/>
                <a:gd name="connsiteY73" fmla="*/ 908235 h 916454"/>
                <a:gd name="connsiteX74" fmla="*/ 332882 w 920564"/>
                <a:gd name="connsiteY74" fmla="*/ 877413 h 916454"/>
                <a:gd name="connsiteX75" fmla="*/ 347266 w 920564"/>
                <a:gd name="connsiteY75" fmla="*/ 840426 h 916454"/>
                <a:gd name="connsiteX76" fmla="*/ 345211 w 920564"/>
                <a:gd name="connsiteY76" fmla="*/ 815768 h 916454"/>
                <a:gd name="connsiteX77" fmla="*/ 320553 w 920564"/>
                <a:gd name="connsiteY77" fmla="*/ 774671 h 916454"/>
                <a:gd name="connsiteX78" fmla="*/ 312334 w 920564"/>
                <a:gd name="connsiteY78" fmla="*/ 756178 h 916454"/>
                <a:gd name="connsiteX79" fmla="*/ 291786 w 920564"/>
                <a:gd name="connsiteY79" fmla="*/ 752068 h 916454"/>
                <a:gd name="connsiteX80" fmla="*/ 244525 w 920564"/>
                <a:gd name="connsiteY80" fmla="*/ 747958 h 916454"/>
                <a:gd name="connsiteX81" fmla="*/ 223976 w 920564"/>
                <a:gd name="connsiteY81" fmla="*/ 735629 h 916454"/>
                <a:gd name="connsiteX82" fmla="*/ 232196 w 920564"/>
                <a:gd name="connsiteY82" fmla="*/ 713026 h 916454"/>
                <a:gd name="connsiteX83" fmla="*/ 232196 w 920564"/>
                <a:gd name="connsiteY83" fmla="*/ 684259 h 916454"/>
                <a:gd name="connsiteX84" fmla="*/ 223976 w 920564"/>
                <a:gd name="connsiteY84" fmla="*/ 673984 h 916454"/>
                <a:gd name="connsiteX85" fmla="*/ 211647 w 920564"/>
                <a:gd name="connsiteY85" fmla="*/ 649326 h 916454"/>
                <a:gd name="connsiteX86" fmla="*/ 191099 w 920564"/>
                <a:gd name="connsiteY86" fmla="*/ 614394 h 916454"/>
                <a:gd name="connsiteX87" fmla="*/ 170551 w 920564"/>
                <a:gd name="connsiteY87" fmla="*/ 587681 h 916454"/>
                <a:gd name="connsiteX88" fmla="*/ 150002 w 920564"/>
                <a:gd name="connsiteY88" fmla="*/ 567133 h 916454"/>
                <a:gd name="connsiteX89" fmla="*/ 131509 w 920564"/>
                <a:gd name="connsiteY89" fmla="*/ 536311 h 916454"/>
                <a:gd name="connsiteX90" fmla="*/ 100686 w 920564"/>
                <a:gd name="connsiteY90" fmla="*/ 534256 h 916454"/>
                <a:gd name="connsiteX91" fmla="*/ 80138 w 920564"/>
                <a:gd name="connsiteY91" fmla="*/ 528091 h 916454"/>
                <a:gd name="connsiteX92" fmla="*/ 80138 w 920564"/>
                <a:gd name="connsiteY92" fmla="*/ 505488 h 916454"/>
                <a:gd name="connsiteX93" fmla="*/ 86303 w 920564"/>
                <a:gd name="connsiteY93" fmla="*/ 480830 h 916454"/>
                <a:gd name="connsiteX94" fmla="*/ 88357 w 920564"/>
                <a:gd name="connsiteY94" fmla="*/ 464392 h 916454"/>
                <a:gd name="connsiteX95" fmla="*/ 65754 w 920564"/>
                <a:gd name="connsiteY95" fmla="*/ 472611 h 916454"/>
                <a:gd name="connsiteX96" fmla="*/ 47261 w 920564"/>
                <a:gd name="connsiteY96" fmla="*/ 476721 h 916454"/>
                <a:gd name="connsiteX97" fmla="*/ 6164 w 920564"/>
                <a:gd name="connsiteY97" fmla="*/ 489050 h 916454"/>
                <a:gd name="connsiteX98" fmla="*/ 0 w 920564"/>
                <a:gd name="connsiteY98" fmla="*/ 482885 h 916454"/>
                <a:gd name="connsiteX99" fmla="*/ 0 w 920564"/>
                <a:gd name="connsiteY99" fmla="*/ 464392 h 916454"/>
                <a:gd name="connsiteX100" fmla="*/ 8219 w 920564"/>
                <a:gd name="connsiteY100" fmla="*/ 427405 h 916454"/>
                <a:gd name="connsiteX101" fmla="*/ 18493 w 920564"/>
                <a:gd name="connsiteY101" fmla="*/ 410966 h 916454"/>
                <a:gd name="connsiteX102" fmla="*/ 24658 w 920564"/>
                <a:gd name="connsiteY102" fmla="*/ 386308 h 916454"/>
                <a:gd name="connsiteX103" fmla="*/ 22603 w 920564"/>
                <a:gd name="connsiteY103" fmla="*/ 365760 h 916454"/>
                <a:gd name="connsiteX104" fmla="*/ 59590 w 920564"/>
                <a:gd name="connsiteY104" fmla="*/ 369869 h 916454"/>
                <a:gd name="connsiteX105" fmla="*/ 98632 w 920564"/>
                <a:gd name="connsiteY105" fmla="*/ 351376 h 916454"/>
                <a:gd name="connsiteX106" fmla="*/ 92467 w 920564"/>
                <a:gd name="connsiteY106" fmla="*/ 336992 h 916454"/>
                <a:gd name="connsiteX107" fmla="*/ 100686 w 920564"/>
                <a:gd name="connsiteY107" fmla="*/ 314389 h 916454"/>
                <a:gd name="connsiteX108" fmla="*/ 139728 w 920564"/>
                <a:gd name="connsiteY108" fmla="*/ 279457 h 916454"/>
                <a:gd name="connsiteX109" fmla="*/ 131509 w 920564"/>
                <a:gd name="connsiteY109" fmla="*/ 254799 h 916454"/>
                <a:gd name="connsiteX110" fmla="*/ 135619 w 920564"/>
                <a:gd name="connsiteY110" fmla="*/ 236305 h 916454"/>
                <a:gd name="connsiteX111" fmla="*/ 150002 w 920564"/>
                <a:gd name="connsiteY111" fmla="*/ 193154 h 916454"/>
                <a:gd name="connsiteX112" fmla="*/ 154112 w 920564"/>
                <a:gd name="connsiteY112" fmla="*/ 164386 h 916454"/>
                <a:gd name="connsiteX113" fmla="*/ 205483 w 920564"/>
                <a:gd name="connsiteY113" fmla="*/ 184934 h 916454"/>
                <a:gd name="connsiteX114" fmla="*/ 250689 w 920564"/>
                <a:gd name="connsiteY114" fmla="*/ 189044 h 916454"/>
                <a:gd name="connsiteX115" fmla="*/ 267128 w 920564"/>
                <a:gd name="connsiteY115" fmla="*/ 178770 h 916454"/>
                <a:gd name="connsiteX116" fmla="*/ 279457 w 920564"/>
                <a:gd name="connsiteY116" fmla="*/ 158222 h 916454"/>
                <a:gd name="connsiteX117" fmla="*/ 351376 w 920564"/>
                <a:gd name="connsiteY117" fmla="*/ 121235 h 916454"/>
                <a:gd name="connsiteX118" fmla="*/ 351376 w 920564"/>
                <a:gd name="connsiteY118" fmla="*/ 121235 h 916454"/>
                <a:gd name="connsiteX119" fmla="*/ 380144 w 920564"/>
                <a:gd name="connsiteY119" fmla="*/ 119180 h 916454"/>
                <a:gd name="connsiteX120" fmla="*/ 396582 w 920564"/>
                <a:gd name="connsiteY120" fmla="*/ 98632 h 916454"/>
                <a:gd name="connsiteX121" fmla="*/ 419185 w 920564"/>
                <a:gd name="connsiteY121" fmla="*/ 69864 h 916454"/>
                <a:gd name="connsiteX122" fmla="*/ 435624 w 920564"/>
                <a:gd name="connsiteY122" fmla="*/ 71919 h 916454"/>
                <a:gd name="connsiteX123" fmla="*/ 468501 w 920564"/>
                <a:gd name="connsiteY123" fmla="*/ 55480 h 916454"/>
                <a:gd name="connsiteX124" fmla="*/ 476721 w 920564"/>
                <a:gd name="connsiteY124" fmla="*/ 0 h 9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20564" h="916454">
                  <a:moveTo>
                    <a:pt x="476721" y="0"/>
                  </a:moveTo>
                  <a:lnTo>
                    <a:pt x="521927" y="47261"/>
                  </a:lnTo>
                  <a:lnTo>
                    <a:pt x="521927" y="63699"/>
                  </a:lnTo>
                  <a:lnTo>
                    <a:pt x="495214" y="78083"/>
                  </a:lnTo>
                  <a:lnTo>
                    <a:pt x="497269" y="104796"/>
                  </a:lnTo>
                  <a:lnTo>
                    <a:pt x="472611" y="125344"/>
                  </a:lnTo>
                  <a:lnTo>
                    <a:pt x="474666" y="147948"/>
                  </a:lnTo>
                  <a:lnTo>
                    <a:pt x="493159" y="178770"/>
                  </a:lnTo>
                  <a:lnTo>
                    <a:pt x="523982" y="191099"/>
                  </a:lnTo>
                  <a:lnTo>
                    <a:pt x="540420" y="203428"/>
                  </a:lnTo>
                  <a:lnTo>
                    <a:pt x="526037" y="232196"/>
                  </a:lnTo>
                  <a:lnTo>
                    <a:pt x="517817" y="254799"/>
                  </a:lnTo>
                  <a:lnTo>
                    <a:pt x="550695" y="279457"/>
                  </a:lnTo>
                  <a:lnTo>
                    <a:pt x="577407" y="285621"/>
                  </a:lnTo>
                  <a:lnTo>
                    <a:pt x="636997" y="258908"/>
                  </a:lnTo>
                  <a:lnTo>
                    <a:pt x="680149" y="242470"/>
                  </a:lnTo>
                  <a:lnTo>
                    <a:pt x="719191" y="236305"/>
                  </a:lnTo>
                  <a:lnTo>
                    <a:pt x="768507" y="234250"/>
                  </a:lnTo>
                  <a:lnTo>
                    <a:pt x="789055" y="244525"/>
                  </a:lnTo>
                  <a:lnTo>
                    <a:pt x="803439" y="250689"/>
                  </a:lnTo>
                  <a:lnTo>
                    <a:pt x="784945" y="271237"/>
                  </a:lnTo>
                  <a:lnTo>
                    <a:pt x="793165" y="283566"/>
                  </a:lnTo>
                  <a:lnTo>
                    <a:pt x="815768" y="281512"/>
                  </a:lnTo>
                  <a:lnTo>
                    <a:pt x="821932" y="267128"/>
                  </a:lnTo>
                  <a:lnTo>
                    <a:pt x="842481" y="267128"/>
                  </a:lnTo>
                  <a:lnTo>
                    <a:pt x="856864" y="283566"/>
                  </a:lnTo>
                  <a:lnTo>
                    <a:pt x="860974" y="297950"/>
                  </a:lnTo>
                  <a:lnTo>
                    <a:pt x="873303" y="314389"/>
                  </a:lnTo>
                  <a:lnTo>
                    <a:pt x="904126" y="312334"/>
                  </a:lnTo>
                  <a:lnTo>
                    <a:pt x="912345" y="316444"/>
                  </a:lnTo>
                  <a:lnTo>
                    <a:pt x="920564" y="343156"/>
                  </a:lnTo>
                  <a:lnTo>
                    <a:pt x="908235" y="357540"/>
                  </a:lnTo>
                  <a:lnTo>
                    <a:pt x="902071" y="378089"/>
                  </a:lnTo>
                  <a:lnTo>
                    <a:pt x="879468" y="380143"/>
                  </a:lnTo>
                  <a:lnTo>
                    <a:pt x="844535" y="390418"/>
                  </a:lnTo>
                  <a:lnTo>
                    <a:pt x="828097" y="371924"/>
                  </a:lnTo>
                  <a:lnTo>
                    <a:pt x="797274" y="394527"/>
                  </a:lnTo>
                  <a:lnTo>
                    <a:pt x="782891" y="421240"/>
                  </a:lnTo>
                  <a:lnTo>
                    <a:pt x="791110" y="445898"/>
                  </a:lnTo>
                  <a:lnTo>
                    <a:pt x="776726" y="484940"/>
                  </a:lnTo>
                  <a:lnTo>
                    <a:pt x="797274" y="491104"/>
                  </a:lnTo>
                  <a:lnTo>
                    <a:pt x="801384" y="503433"/>
                  </a:lnTo>
                  <a:lnTo>
                    <a:pt x="766452" y="515762"/>
                  </a:lnTo>
                  <a:lnTo>
                    <a:pt x="747958" y="501379"/>
                  </a:lnTo>
                  <a:lnTo>
                    <a:pt x="723300" y="511653"/>
                  </a:lnTo>
                  <a:lnTo>
                    <a:pt x="735629" y="523982"/>
                  </a:lnTo>
                  <a:lnTo>
                    <a:pt x="690423" y="530146"/>
                  </a:lnTo>
                  <a:lnTo>
                    <a:pt x="690423" y="546585"/>
                  </a:lnTo>
                  <a:lnTo>
                    <a:pt x="653436" y="595901"/>
                  </a:lnTo>
                  <a:lnTo>
                    <a:pt x="665765" y="632888"/>
                  </a:lnTo>
                  <a:lnTo>
                    <a:pt x="690423" y="647272"/>
                  </a:lnTo>
                  <a:lnTo>
                    <a:pt x="729465" y="655491"/>
                  </a:lnTo>
                  <a:lnTo>
                    <a:pt x="741794" y="651381"/>
                  </a:lnTo>
                  <a:lnTo>
                    <a:pt x="762342" y="678094"/>
                  </a:lnTo>
                  <a:lnTo>
                    <a:pt x="762342" y="708916"/>
                  </a:lnTo>
                  <a:lnTo>
                    <a:pt x="758233" y="731520"/>
                  </a:lnTo>
                  <a:lnTo>
                    <a:pt x="745904" y="737684"/>
                  </a:lnTo>
                  <a:cubicBezTo>
                    <a:pt x="746589" y="752753"/>
                    <a:pt x="747273" y="767821"/>
                    <a:pt x="747958" y="782890"/>
                  </a:cubicBezTo>
                  <a:lnTo>
                    <a:pt x="725355" y="811658"/>
                  </a:lnTo>
                  <a:lnTo>
                    <a:pt x="713026" y="809603"/>
                  </a:lnTo>
                  <a:lnTo>
                    <a:pt x="700697" y="832206"/>
                  </a:lnTo>
                  <a:lnTo>
                    <a:pt x="684259" y="842481"/>
                  </a:lnTo>
                  <a:lnTo>
                    <a:pt x="651381" y="865084"/>
                  </a:lnTo>
                  <a:lnTo>
                    <a:pt x="622614" y="879468"/>
                  </a:lnTo>
                  <a:lnTo>
                    <a:pt x="587682" y="879468"/>
                  </a:lnTo>
                  <a:lnTo>
                    <a:pt x="513708" y="897961"/>
                  </a:lnTo>
                  <a:lnTo>
                    <a:pt x="505488" y="889742"/>
                  </a:lnTo>
                  <a:lnTo>
                    <a:pt x="505488" y="889742"/>
                  </a:lnTo>
                  <a:lnTo>
                    <a:pt x="486995" y="900016"/>
                  </a:lnTo>
                  <a:lnTo>
                    <a:pt x="472611" y="916454"/>
                  </a:lnTo>
                  <a:lnTo>
                    <a:pt x="454117" y="912345"/>
                  </a:lnTo>
                  <a:lnTo>
                    <a:pt x="425350" y="910290"/>
                  </a:lnTo>
                  <a:lnTo>
                    <a:pt x="406856" y="910290"/>
                  </a:lnTo>
                  <a:lnTo>
                    <a:pt x="361650" y="908235"/>
                  </a:lnTo>
                  <a:lnTo>
                    <a:pt x="332882" y="877413"/>
                  </a:lnTo>
                  <a:lnTo>
                    <a:pt x="347266" y="840426"/>
                  </a:lnTo>
                  <a:lnTo>
                    <a:pt x="345211" y="815768"/>
                  </a:lnTo>
                  <a:lnTo>
                    <a:pt x="320553" y="774671"/>
                  </a:lnTo>
                  <a:lnTo>
                    <a:pt x="312334" y="756178"/>
                  </a:lnTo>
                  <a:lnTo>
                    <a:pt x="291786" y="752068"/>
                  </a:lnTo>
                  <a:lnTo>
                    <a:pt x="244525" y="747958"/>
                  </a:lnTo>
                  <a:lnTo>
                    <a:pt x="223976" y="735629"/>
                  </a:lnTo>
                  <a:lnTo>
                    <a:pt x="232196" y="713026"/>
                  </a:lnTo>
                  <a:lnTo>
                    <a:pt x="232196" y="684259"/>
                  </a:lnTo>
                  <a:lnTo>
                    <a:pt x="223976" y="673984"/>
                  </a:lnTo>
                  <a:lnTo>
                    <a:pt x="211647" y="649326"/>
                  </a:lnTo>
                  <a:lnTo>
                    <a:pt x="191099" y="614394"/>
                  </a:lnTo>
                  <a:lnTo>
                    <a:pt x="170551" y="587681"/>
                  </a:lnTo>
                  <a:lnTo>
                    <a:pt x="150002" y="567133"/>
                  </a:lnTo>
                  <a:lnTo>
                    <a:pt x="131509" y="536311"/>
                  </a:lnTo>
                  <a:lnTo>
                    <a:pt x="100686" y="534256"/>
                  </a:lnTo>
                  <a:lnTo>
                    <a:pt x="80138" y="528091"/>
                  </a:lnTo>
                  <a:lnTo>
                    <a:pt x="80138" y="505488"/>
                  </a:lnTo>
                  <a:lnTo>
                    <a:pt x="86303" y="480830"/>
                  </a:lnTo>
                  <a:lnTo>
                    <a:pt x="88357" y="464392"/>
                  </a:lnTo>
                  <a:lnTo>
                    <a:pt x="65754" y="472611"/>
                  </a:lnTo>
                  <a:lnTo>
                    <a:pt x="47261" y="476721"/>
                  </a:lnTo>
                  <a:lnTo>
                    <a:pt x="6164" y="489050"/>
                  </a:lnTo>
                  <a:lnTo>
                    <a:pt x="0" y="482885"/>
                  </a:lnTo>
                  <a:lnTo>
                    <a:pt x="0" y="464392"/>
                  </a:lnTo>
                  <a:lnTo>
                    <a:pt x="8219" y="427405"/>
                  </a:lnTo>
                  <a:lnTo>
                    <a:pt x="18493" y="410966"/>
                  </a:lnTo>
                  <a:lnTo>
                    <a:pt x="24658" y="386308"/>
                  </a:lnTo>
                  <a:lnTo>
                    <a:pt x="22603" y="365760"/>
                  </a:lnTo>
                  <a:lnTo>
                    <a:pt x="59590" y="369869"/>
                  </a:lnTo>
                  <a:lnTo>
                    <a:pt x="98632" y="351376"/>
                  </a:lnTo>
                  <a:lnTo>
                    <a:pt x="92467" y="336992"/>
                  </a:lnTo>
                  <a:lnTo>
                    <a:pt x="100686" y="314389"/>
                  </a:lnTo>
                  <a:lnTo>
                    <a:pt x="139728" y="279457"/>
                  </a:lnTo>
                  <a:lnTo>
                    <a:pt x="131509" y="254799"/>
                  </a:lnTo>
                  <a:lnTo>
                    <a:pt x="135619" y="236305"/>
                  </a:lnTo>
                  <a:lnTo>
                    <a:pt x="150002" y="193154"/>
                  </a:lnTo>
                  <a:lnTo>
                    <a:pt x="154112" y="164386"/>
                  </a:lnTo>
                  <a:lnTo>
                    <a:pt x="205483" y="184934"/>
                  </a:lnTo>
                  <a:lnTo>
                    <a:pt x="250689" y="189044"/>
                  </a:lnTo>
                  <a:lnTo>
                    <a:pt x="267128" y="178770"/>
                  </a:lnTo>
                  <a:lnTo>
                    <a:pt x="279457" y="158222"/>
                  </a:lnTo>
                  <a:lnTo>
                    <a:pt x="351376" y="121235"/>
                  </a:lnTo>
                  <a:lnTo>
                    <a:pt x="351376" y="121235"/>
                  </a:lnTo>
                  <a:lnTo>
                    <a:pt x="380144" y="119180"/>
                  </a:lnTo>
                  <a:lnTo>
                    <a:pt x="396582" y="98632"/>
                  </a:lnTo>
                  <a:lnTo>
                    <a:pt x="419185" y="69864"/>
                  </a:lnTo>
                  <a:lnTo>
                    <a:pt x="435624" y="71919"/>
                  </a:lnTo>
                  <a:lnTo>
                    <a:pt x="468501" y="55480"/>
                  </a:lnTo>
                  <a:lnTo>
                    <a:pt x="476721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Laung</a:t>
              </a:r>
            </a:p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namtha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83690" y="2380274"/>
              <a:ext cx="941627" cy="748986"/>
            </a:xfrm>
            <a:custGeom>
              <a:avLst/>
              <a:gdLst>
                <a:gd name="connsiteX0" fmla="*/ 41097 w 1255502"/>
                <a:gd name="connsiteY0" fmla="*/ 941113 h 998648"/>
                <a:gd name="connsiteX1" fmla="*/ 0 w 1255502"/>
                <a:gd name="connsiteY1" fmla="*/ 897961 h 998648"/>
                <a:gd name="connsiteX2" fmla="*/ 34933 w 1255502"/>
                <a:gd name="connsiteY2" fmla="*/ 865084 h 998648"/>
                <a:gd name="connsiteX3" fmla="*/ 59591 w 1255502"/>
                <a:gd name="connsiteY3" fmla="*/ 869194 h 998648"/>
                <a:gd name="connsiteX4" fmla="*/ 96578 w 1255502"/>
                <a:gd name="connsiteY4" fmla="*/ 869194 h 998648"/>
                <a:gd name="connsiteX5" fmla="*/ 129455 w 1255502"/>
                <a:gd name="connsiteY5" fmla="*/ 844536 h 998648"/>
                <a:gd name="connsiteX6" fmla="*/ 162332 w 1255502"/>
                <a:gd name="connsiteY6" fmla="*/ 828097 h 998648"/>
                <a:gd name="connsiteX7" fmla="*/ 191100 w 1255502"/>
                <a:gd name="connsiteY7" fmla="*/ 836316 h 998648"/>
                <a:gd name="connsiteX8" fmla="*/ 232196 w 1255502"/>
                <a:gd name="connsiteY8" fmla="*/ 811658 h 998648"/>
                <a:gd name="connsiteX9" fmla="*/ 234251 w 1255502"/>
                <a:gd name="connsiteY9" fmla="*/ 776726 h 998648"/>
                <a:gd name="connsiteX10" fmla="*/ 297951 w 1255502"/>
                <a:gd name="connsiteY10" fmla="*/ 756178 h 998648"/>
                <a:gd name="connsiteX11" fmla="*/ 318499 w 1255502"/>
                <a:gd name="connsiteY11" fmla="*/ 782891 h 998648"/>
                <a:gd name="connsiteX12" fmla="*/ 367815 w 1255502"/>
                <a:gd name="connsiteY12" fmla="*/ 778781 h 998648"/>
                <a:gd name="connsiteX13" fmla="*/ 404802 w 1255502"/>
                <a:gd name="connsiteY13" fmla="*/ 739739 h 998648"/>
                <a:gd name="connsiteX14" fmla="*/ 394528 w 1255502"/>
                <a:gd name="connsiteY14" fmla="*/ 719191 h 998648"/>
                <a:gd name="connsiteX15" fmla="*/ 361651 w 1255502"/>
                <a:gd name="connsiteY15" fmla="*/ 717136 h 998648"/>
                <a:gd name="connsiteX16" fmla="*/ 336993 w 1255502"/>
                <a:gd name="connsiteY16" fmla="*/ 704807 h 998648"/>
                <a:gd name="connsiteX17" fmla="*/ 351377 w 1255502"/>
                <a:gd name="connsiteY17" fmla="*/ 684259 h 998648"/>
                <a:gd name="connsiteX18" fmla="*/ 388364 w 1255502"/>
                <a:gd name="connsiteY18" fmla="*/ 665765 h 998648"/>
                <a:gd name="connsiteX19" fmla="*/ 369870 w 1255502"/>
                <a:gd name="connsiteY19" fmla="*/ 651381 h 998648"/>
                <a:gd name="connsiteX20" fmla="*/ 369870 w 1255502"/>
                <a:gd name="connsiteY20" fmla="*/ 628778 h 998648"/>
                <a:gd name="connsiteX21" fmla="*/ 404802 w 1255502"/>
                <a:gd name="connsiteY21" fmla="*/ 639052 h 998648"/>
                <a:gd name="connsiteX22" fmla="*/ 491105 w 1255502"/>
                <a:gd name="connsiteY22" fmla="*/ 618504 h 998648"/>
                <a:gd name="connsiteX23" fmla="*/ 536311 w 1255502"/>
                <a:gd name="connsiteY23" fmla="*/ 618504 h 998648"/>
                <a:gd name="connsiteX24" fmla="*/ 577408 w 1255502"/>
                <a:gd name="connsiteY24" fmla="*/ 593846 h 998648"/>
                <a:gd name="connsiteX25" fmla="*/ 587682 w 1255502"/>
                <a:gd name="connsiteY25" fmla="*/ 542475 h 998648"/>
                <a:gd name="connsiteX26" fmla="*/ 614395 w 1255502"/>
                <a:gd name="connsiteY26" fmla="*/ 542475 h 998648"/>
                <a:gd name="connsiteX27" fmla="*/ 632889 w 1255502"/>
                <a:gd name="connsiteY27" fmla="*/ 482885 h 998648"/>
                <a:gd name="connsiteX28" fmla="*/ 616450 w 1255502"/>
                <a:gd name="connsiteY28" fmla="*/ 464392 h 998648"/>
                <a:gd name="connsiteX29" fmla="*/ 645218 w 1255502"/>
                <a:gd name="connsiteY29" fmla="*/ 445898 h 998648"/>
                <a:gd name="connsiteX30" fmla="*/ 618505 w 1255502"/>
                <a:gd name="connsiteY30" fmla="*/ 421240 h 998648"/>
                <a:gd name="connsiteX31" fmla="*/ 618505 w 1255502"/>
                <a:gd name="connsiteY31" fmla="*/ 402747 h 998648"/>
                <a:gd name="connsiteX32" fmla="*/ 569189 w 1255502"/>
                <a:gd name="connsiteY32" fmla="*/ 392473 h 998648"/>
                <a:gd name="connsiteX33" fmla="*/ 530147 w 1255502"/>
                <a:gd name="connsiteY33" fmla="*/ 361650 h 998648"/>
                <a:gd name="connsiteX34" fmla="*/ 523982 w 1255502"/>
                <a:gd name="connsiteY34" fmla="*/ 322608 h 998648"/>
                <a:gd name="connsiteX35" fmla="*/ 583573 w 1255502"/>
                <a:gd name="connsiteY35" fmla="*/ 269183 h 998648"/>
                <a:gd name="connsiteX36" fmla="*/ 649327 w 1255502"/>
                <a:gd name="connsiteY36" fmla="*/ 244525 h 998648"/>
                <a:gd name="connsiteX37" fmla="*/ 671930 w 1255502"/>
                <a:gd name="connsiteY37" fmla="*/ 256854 h 998648"/>
                <a:gd name="connsiteX38" fmla="*/ 665766 w 1255502"/>
                <a:gd name="connsiteY38" fmla="*/ 236306 h 998648"/>
                <a:gd name="connsiteX39" fmla="*/ 651382 w 1255502"/>
                <a:gd name="connsiteY39" fmla="*/ 201373 h 998648"/>
                <a:gd name="connsiteX40" fmla="*/ 669876 w 1255502"/>
                <a:gd name="connsiteY40" fmla="*/ 166441 h 998648"/>
                <a:gd name="connsiteX41" fmla="*/ 708917 w 1255502"/>
                <a:gd name="connsiteY41" fmla="*/ 123290 h 998648"/>
                <a:gd name="connsiteX42" fmla="*/ 741795 w 1255502"/>
                <a:gd name="connsiteY42" fmla="*/ 115070 h 998648"/>
                <a:gd name="connsiteX43" fmla="*/ 772617 w 1255502"/>
                <a:gd name="connsiteY43" fmla="*/ 127399 h 998648"/>
                <a:gd name="connsiteX44" fmla="*/ 799330 w 1255502"/>
                <a:gd name="connsiteY44" fmla="*/ 82193 h 998648"/>
                <a:gd name="connsiteX45" fmla="*/ 795220 w 1255502"/>
                <a:gd name="connsiteY45" fmla="*/ 36987 h 998648"/>
                <a:gd name="connsiteX46" fmla="*/ 809604 w 1255502"/>
                <a:gd name="connsiteY46" fmla="*/ 26713 h 998648"/>
                <a:gd name="connsiteX47" fmla="*/ 826043 w 1255502"/>
                <a:gd name="connsiteY47" fmla="*/ 0 h 998648"/>
                <a:gd name="connsiteX48" fmla="*/ 869194 w 1255502"/>
                <a:gd name="connsiteY48" fmla="*/ 14384 h 998648"/>
                <a:gd name="connsiteX49" fmla="*/ 922620 w 1255502"/>
                <a:gd name="connsiteY49" fmla="*/ 43151 h 998648"/>
                <a:gd name="connsiteX50" fmla="*/ 904126 w 1255502"/>
                <a:gd name="connsiteY50" fmla="*/ 63700 h 998648"/>
                <a:gd name="connsiteX51" fmla="*/ 945223 w 1255502"/>
                <a:gd name="connsiteY51" fmla="*/ 51371 h 998648"/>
                <a:gd name="connsiteX52" fmla="*/ 984265 w 1255502"/>
                <a:gd name="connsiteY52" fmla="*/ 76029 h 998648"/>
                <a:gd name="connsiteX53" fmla="*/ 1019197 w 1255502"/>
                <a:gd name="connsiteY53" fmla="*/ 106851 h 998648"/>
                <a:gd name="connsiteX54" fmla="*/ 1047965 w 1255502"/>
                <a:gd name="connsiteY54" fmla="*/ 139728 h 998648"/>
                <a:gd name="connsiteX55" fmla="*/ 1091116 w 1255502"/>
                <a:gd name="connsiteY55" fmla="*/ 154112 h 998648"/>
                <a:gd name="connsiteX56" fmla="*/ 1163035 w 1255502"/>
                <a:gd name="connsiteY56" fmla="*/ 184935 h 998648"/>
                <a:gd name="connsiteX57" fmla="*/ 1208241 w 1255502"/>
                <a:gd name="connsiteY57" fmla="*/ 242470 h 998648"/>
                <a:gd name="connsiteX58" fmla="*/ 1220570 w 1255502"/>
                <a:gd name="connsiteY58" fmla="*/ 277402 h 998648"/>
                <a:gd name="connsiteX59" fmla="*/ 1234954 w 1255502"/>
                <a:gd name="connsiteY59" fmla="*/ 295896 h 998648"/>
                <a:gd name="connsiteX60" fmla="*/ 1255502 w 1255502"/>
                <a:gd name="connsiteY60" fmla="*/ 302060 h 998648"/>
                <a:gd name="connsiteX61" fmla="*/ 1237009 w 1255502"/>
                <a:gd name="connsiteY61" fmla="*/ 326718 h 998648"/>
                <a:gd name="connsiteX62" fmla="*/ 1191803 w 1255502"/>
                <a:gd name="connsiteY62" fmla="*/ 353431 h 998648"/>
                <a:gd name="connsiteX63" fmla="*/ 1195912 w 1255502"/>
                <a:gd name="connsiteY63" fmla="*/ 392473 h 998648"/>
                <a:gd name="connsiteX64" fmla="*/ 1160980 w 1255502"/>
                <a:gd name="connsiteY64" fmla="*/ 423295 h 998648"/>
                <a:gd name="connsiteX65" fmla="*/ 1132213 w 1255502"/>
                <a:gd name="connsiteY65" fmla="*/ 431515 h 998648"/>
                <a:gd name="connsiteX66" fmla="*/ 1078787 w 1255502"/>
                <a:gd name="connsiteY66" fmla="*/ 489050 h 998648"/>
                <a:gd name="connsiteX67" fmla="*/ 1084951 w 1255502"/>
                <a:gd name="connsiteY67" fmla="*/ 517817 h 998648"/>
                <a:gd name="connsiteX68" fmla="*/ 1050019 w 1255502"/>
                <a:gd name="connsiteY68" fmla="*/ 528092 h 998648"/>
                <a:gd name="connsiteX69" fmla="*/ 1054129 w 1255502"/>
                <a:gd name="connsiteY69" fmla="*/ 556859 h 998648"/>
                <a:gd name="connsiteX70" fmla="*/ 1058239 w 1255502"/>
                <a:gd name="connsiteY70" fmla="*/ 589737 h 998648"/>
                <a:gd name="connsiteX71" fmla="*/ 1054129 w 1255502"/>
                <a:gd name="connsiteY71" fmla="*/ 626724 h 998648"/>
                <a:gd name="connsiteX72" fmla="*/ 1062348 w 1255502"/>
                <a:gd name="connsiteY72" fmla="*/ 639052 h 998648"/>
                <a:gd name="connsiteX73" fmla="*/ 1082897 w 1255502"/>
                <a:gd name="connsiteY73" fmla="*/ 641107 h 998648"/>
                <a:gd name="connsiteX74" fmla="*/ 1054129 w 1255502"/>
                <a:gd name="connsiteY74" fmla="*/ 678094 h 998648"/>
                <a:gd name="connsiteX75" fmla="*/ 1054129 w 1255502"/>
                <a:gd name="connsiteY75" fmla="*/ 713026 h 998648"/>
                <a:gd name="connsiteX76" fmla="*/ 1097280 w 1255502"/>
                <a:gd name="connsiteY76" fmla="*/ 752068 h 998648"/>
                <a:gd name="connsiteX77" fmla="*/ 1089061 w 1255502"/>
                <a:gd name="connsiteY77" fmla="*/ 778781 h 998648"/>
                <a:gd name="connsiteX78" fmla="*/ 1047965 w 1255502"/>
                <a:gd name="connsiteY78" fmla="*/ 809604 h 998648"/>
                <a:gd name="connsiteX79" fmla="*/ 984265 w 1255502"/>
                <a:gd name="connsiteY79" fmla="*/ 850700 h 998648"/>
                <a:gd name="connsiteX80" fmla="*/ 973991 w 1255502"/>
                <a:gd name="connsiteY80" fmla="*/ 840426 h 998648"/>
                <a:gd name="connsiteX81" fmla="*/ 930839 w 1255502"/>
                <a:gd name="connsiteY81" fmla="*/ 836316 h 998648"/>
                <a:gd name="connsiteX82" fmla="*/ 889742 w 1255502"/>
                <a:gd name="connsiteY82" fmla="*/ 881523 h 998648"/>
                <a:gd name="connsiteX83" fmla="*/ 803440 w 1255502"/>
                <a:gd name="connsiteY83" fmla="*/ 916455 h 998648"/>
                <a:gd name="connsiteX84" fmla="*/ 733575 w 1255502"/>
                <a:gd name="connsiteY84" fmla="*/ 930839 h 998648"/>
                <a:gd name="connsiteX85" fmla="*/ 673985 w 1255502"/>
                <a:gd name="connsiteY85" fmla="*/ 939058 h 998648"/>
                <a:gd name="connsiteX86" fmla="*/ 651382 w 1255502"/>
                <a:gd name="connsiteY86" fmla="*/ 982209 h 998648"/>
                <a:gd name="connsiteX87" fmla="*/ 620560 w 1255502"/>
                <a:gd name="connsiteY87" fmla="*/ 998648 h 998648"/>
                <a:gd name="connsiteX88" fmla="*/ 556860 w 1255502"/>
                <a:gd name="connsiteY88" fmla="*/ 998648 h 998648"/>
                <a:gd name="connsiteX89" fmla="*/ 478776 w 1255502"/>
                <a:gd name="connsiteY89" fmla="*/ 994538 h 998648"/>
                <a:gd name="connsiteX90" fmla="*/ 427405 w 1255502"/>
                <a:gd name="connsiteY90" fmla="*/ 992484 h 998648"/>
                <a:gd name="connsiteX91" fmla="*/ 371925 w 1255502"/>
                <a:gd name="connsiteY91" fmla="*/ 996593 h 998648"/>
                <a:gd name="connsiteX92" fmla="*/ 316445 w 1255502"/>
                <a:gd name="connsiteY92" fmla="*/ 959606 h 998648"/>
                <a:gd name="connsiteX93" fmla="*/ 314390 w 1255502"/>
                <a:gd name="connsiteY93" fmla="*/ 941113 h 998648"/>
                <a:gd name="connsiteX94" fmla="*/ 263019 w 1255502"/>
                <a:gd name="connsiteY94" fmla="*/ 947277 h 998648"/>
                <a:gd name="connsiteX95" fmla="*/ 242471 w 1255502"/>
                <a:gd name="connsiteY95" fmla="*/ 980155 h 998648"/>
                <a:gd name="connsiteX96" fmla="*/ 211648 w 1255502"/>
                <a:gd name="connsiteY96" fmla="*/ 973990 h 998648"/>
                <a:gd name="connsiteX97" fmla="*/ 172606 w 1255502"/>
                <a:gd name="connsiteY97" fmla="*/ 969880 h 998648"/>
                <a:gd name="connsiteX98" fmla="*/ 125345 w 1255502"/>
                <a:gd name="connsiteY98" fmla="*/ 934948 h 998648"/>
                <a:gd name="connsiteX99" fmla="*/ 41097 w 1255502"/>
                <a:gd name="connsiteY99" fmla="*/ 941113 h 9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255502" h="998648">
                  <a:moveTo>
                    <a:pt x="41097" y="941113"/>
                  </a:moveTo>
                  <a:lnTo>
                    <a:pt x="0" y="897961"/>
                  </a:lnTo>
                  <a:lnTo>
                    <a:pt x="34933" y="865084"/>
                  </a:lnTo>
                  <a:lnTo>
                    <a:pt x="59591" y="869194"/>
                  </a:lnTo>
                  <a:lnTo>
                    <a:pt x="96578" y="869194"/>
                  </a:lnTo>
                  <a:lnTo>
                    <a:pt x="129455" y="844536"/>
                  </a:lnTo>
                  <a:lnTo>
                    <a:pt x="162332" y="828097"/>
                  </a:lnTo>
                  <a:lnTo>
                    <a:pt x="191100" y="836316"/>
                  </a:lnTo>
                  <a:lnTo>
                    <a:pt x="232196" y="811658"/>
                  </a:lnTo>
                  <a:lnTo>
                    <a:pt x="234251" y="776726"/>
                  </a:lnTo>
                  <a:lnTo>
                    <a:pt x="297951" y="756178"/>
                  </a:lnTo>
                  <a:lnTo>
                    <a:pt x="318499" y="782891"/>
                  </a:lnTo>
                  <a:lnTo>
                    <a:pt x="367815" y="778781"/>
                  </a:lnTo>
                  <a:lnTo>
                    <a:pt x="404802" y="739739"/>
                  </a:lnTo>
                  <a:lnTo>
                    <a:pt x="394528" y="719191"/>
                  </a:lnTo>
                  <a:lnTo>
                    <a:pt x="361651" y="717136"/>
                  </a:lnTo>
                  <a:lnTo>
                    <a:pt x="336993" y="704807"/>
                  </a:lnTo>
                  <a:lnTo>
                    <a:pt x="351377" y="684259"/>
                  </a:lnTo>
                  <a:lnTo>
                    <a:pt x="388364" y="665765"/>
                  </a:lnTo>
                  <a:lnTo>
                    <a:pt x="369870" y="651381"/>
                  </a:lnTo>
                  <a:lnTo>
                    <a:pt x="369870" y="628778"/>
                  </a:lnTo>
                  <a:lnTo>
                    <a:pt x="404802" y="639052"/>
                  </a:lnTo>
                  <a:lnTo>
                    <a:pt x="491105" y="618504"/>
                  </a:lnTo>
                  <a:lnTo>
                    <a:pt x="536311" y="618504"/>
                  </a:lnTo>
                  <a:lnTo>
                    <a:pt x="577408" y="593846"/>
                  </a:lnTo>
                  <a:lnTo>
                    <a:pt x="587682" y="542475"/>
                  </a:lnTo>
                  <a:lnTo>
                    <a:pt x="614395" y="542475"/>
                  </a:lnTo>
                  <a:lnTo>
                    <a:pt x="632889" y="482885"/>
                  </a:lnTo>
                  <a:lnTo>
                    <a:pt x="616450" y="464392"/>
                  </a:lnTo>
                  <a:lnTo>
                    <a:pt x="645218" y="445898"/>
                  </a:lnTo>
                  <a:lnTo>
                    <a:pt x="618505" y="421240"/>
                  </a:lnTo>
                  <a:lnTo>
                    <a:pt x="618505" y="402747"/>
                  </a:lnTo>
                  <a:lnTo>
                    <a:pt x="569189" y="392473"/>
                  </a:lnTo>
                  <a:lnTo>
                    <a:pt x="530147" y="361650"/>
                  </a:lnTo>
                  <a:lnTo>
                    <a:pt x="523982" y="322608"/>
                  </a:lnTo>
                  <a:lnTo>
                    <a:pt x="583573" y="269183"/>
                  </a:lnTo>
                  <a:lnTo>
                    <a:pt x="649327" y="244525"/>
                  </a:lnTo>
                  <a:lnTo>
                    <a:pt x="671930" y="256854"/>
                  </a:lnTo>
                  <a:lnTo>
                    <a:pt x="665766" y="236306"/>
                  </a:lnTo>
                  <a:lnTo>
                    <a:pt x="651382" y="201373"/>
                  </a:lnTo>
                  <a:lnTo>
                    <a:pt x="669876" y="166441"/>
                  </a:lnTo>
                  <a:lnTo>
                    <a:pt x="708917" y="123290"/>
                  </a:lnTo>
                  <a:lnTo>
                    <a:pt x="741795" y="115070"/>
                  </a:lnTo>
                  <a:lnTo>
                    <a:pt x="772617" y="127399"/>
                  </a:lnTo>
                  <a:lnTo>
                    <a:pt x="799330" y="82193"/>
                  </a:lnTo>
                  <a:lnTo>
                    <a:pt x="795220" y="36987"/>
                  </a:lnTo>
                  <a:lnTo>
                    <a:pt x="809604" y="26713"/>
                  </a:lnTo>
                  <a:lnTo>
                    <a:pt x="826043" y="0"/>
                  </a:lnTo>
                  <a:lnTo>
                    <a:pt x="869194" y="14384"/>
                  </a:lnTo>
                  <a:lnTo>
                    <a:pt x="922620" y="43151"/>
                  </a:lnTo>
                  <a:lnTo>
                    <a:pt x="904126" y="63700"/>
                  </a:lnTo>
                  <a:lnTo>
                    <a:pt x="945223" y="51371"/>
                  </a:lnTo>
                  <a:lnTo>
                    <a:pt x="984265" y="76029"/>
                  </a:lnTo>
                  <a:lnTo>
                    <a:pt x="1019197" y="106851"/>
                  </a:lnTo>
                  <a:lnTo>
                    <a:pt x="1047965" y="139728"/>
                  </a:lnTo>
                  <a:lnTo>
                    <a:pt x="1091116" y="154112"/>
                  </a:lnTo>
                  <a:lnTo>
                    <a:pt x="1163035" y="184935"/>
                  </a:lnTo>
                  <a:lnTo>
                    <a:pt x="1208241" y="242470"/>
                  </a:lnTo>
                  <a:lnTo>
                    <a:pt x="1220570" y="277402"/>
                  </a:lnTo>
                  <a:lnTo>
                    <a:pt x="1234954" y="295896"/>
                  </a:lnTo>
                  <a:lnTo>
                    <a:pt x="1255502" y="302060"/>
                  </a:lnTo>
                  <a:lnTo>
                    <a:pt x="1237009" y="326718"/>
                  </a:lnTo>
                  <a:lnTo>
                    <a:pt x="1191803" y="353431"/>
                  </a:lnTo>
                  <a:lnTo>
                    <a:pt x="1195912" y="392473"/>
                  </a:lnTo>
                  <a:lnTo>
                    <a:pt x="1160980" y="423295"/>
                  </a:lnTo>
                  <a:lnTo>
                    <a:pt x="1132213" y="431515"/>
                  </a:lnTo>
                  <a:lnTo>
                    <a:pt x="1078787" y="489050"/>
                  </a:lnTo>
                  <a:lnTo>
                    <a:pt x="1084951" y="517817"/>
                  </a:lnTo>
                  <a:lnTo>
                    <a:pt x="1050019" y="528092"/>
                  </a:lnTo>
                  <a:lnTo>
                    <a:pt x="1054129" y="556859"/>
                  </a:lnTo>
                  <a:lnTo>
                    <a:pt x="1058239" y="589737"/>
                  </a:lnTo>
                  <a:lnTo>
                    <a:pt x="1054129" y="626724"/>
                  </a:lnTo>
                  <a:lnTo>
                    <a:pt x="1062348" y="639052"/>
                  </a:lnTo>
                  <a:lnTo>
                    <a:pt x="1082897" y="641107"/>
                  </a:lnTo>
                  <a:lnTo>
                    <a:pt x="1054129" y="678094"/>
                  </a:lnTo>
                  <a:lnTo>
                    <a:pt x="1054129" y="713026"/>
                  </a:lnTo>
                  <a:lnTo>
                    <a:pt x="1097280" y="752068"/>
                  </a:lnTo>
                  <a:lnTo>
                    <a:pt x="1089061" y="778781"/>
                  </a:lnTo>
                  <a:lnTo>
                    <a:pt x="1047965" y="809604"/>
                  </a:lnTo>
                  <a:lnTo>
                    <a:pt x="984265" y="850700"/>
                  </a:lnTo>
                  <a:lnTo>
                    <a:pt x="973991" y="840426"/>
                  </a:lnTo>
                  <a:lnTo>
                    <a:pt x="930839" y="836316"/>
                  </a:lnTo>
                  <a:lnTo>
                    <a:pt x="889742" y="881523"/>
                  </a:lnTo>
                  <a:lnTo>
                    <a:pt x="803440" y="916455"/>
                  </a:lnTo>
                  <a:lnTo>
                    <a:pt x="733575" y="930839"/>
                  </a:lnTo>
                  <a:lnTo>
                    <a:pt x="673985" y="939058"/>
                  </a:lnTo>
                  <a:lnTo>
                    <a:pt x="651382" y="982209"/>
                  </a:lnTo>
                  <a:lnTo>
                    <a:pt x="620560" y="998648"/>
                  </a:lnTo>
                  <a:lnTo>
                    <a:pt x="556860" y="998648"/>
                  </a:lnTo>
                  <a:lnTo>
                    <a:pt x="478776" y="994538"/>
                  </a:lnTo>
                  <a:lnTo>
                    <a:pt x="427405" y="992484"/>
                  </a:lnTo>
                  <a:lnTo>
                    <a:pt x="371925" y="996593"/>
                  </a:lnTo>
                  <a:lnTo>
                    <a:pt x="316445" y="959606"/>
                  </a:lnTo>
                  <a:lnTo>
                    <a:pt x="314390" y="941113"/>
                  </a:lnTo>
                  <a:lnTo>
                    <a:pt x="263019" y="947277"/>
                  </a:lnTo>
                  <a:lnTo>
                    <a:pt x="242471" y="980155"/>
                  </a:lnTo>
                  <a:lnTo>
                    <a:pt x="211648" y="973990"/>
                  </a:lnTo>
                  <a:lnTo>
                    <a:pt x="172606" y="969880"/>
                  </a:lnTo>
                  <a:lnTo>
                    <a:pt x="125345" y="934948"/>
                  </a:lnTo>
                  <a:lnTo>
                    <a:pt x="41097" y="94111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bg1"/>
                  </a:solidFill>
                </a:rPr>
                <a:t>                 </a:t>
              </a:r>
            </a:p>
            <a:p>
              <a:pPr algn="ctr"/>
              <a:endParaRPr lang="en-US" sz="675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675" b="1" dirty="0">
                  <a:solidFill>
                    <a:schemeClr val="bg1"/>
                  </a:solidFill>
                </a:rPr>
                <a:t>              Oudomxay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2446" y="3078363"/>
              <a:ext cx="810759" cy="1265876"/>
            </a:xfrm>
            <a:custGeom>
              <a:avLst/>
              <a:gdLst>
                <a:gd name="connsiteX0" fmla="*/ 129823 w 1072445"/>
                <a:gd name="connsiteY0" fmla="*/ 304800 h 1766711"/>
                <a:gd name="connsiteX1" fmla="*/ 45156 w 1072445"/>
                <a:gd name="connsiteY1" fmla="*/ 268111 h 1766711"/>
                <a:gd name="connsiteX2" fmla="*/ 56445 w 1072445"/>
                <a:gd name="connsiteY2" fmla="*/ 248355 h 1766711"/>
                <a:gd name="connsiteX3" fmla="*/ 50800 w 1072445"/>
                <a:gd name="connsiteY3" fmla="*/ 225777 h 1766711"/>
                <a:gd name="connsiteX4" fmla="*/ 28223 w 1072445"/>
                <a:gd name="connsiteY4" fmla="*/ 200377 h 1766711"/>
                <a:gd name="connsiteX5" fmla="*/ 22578 w 1072445"/>
                <a:gd name="connsiteY5" fmla="*/ 163689 h 1766711"/>
                <a:gd name="connsiteX6" fmla="*/ 33867 w 1072445"/>
                <a:gd name="connsiteY6" fmla="*/ 146755 h 1766711"/>
                <a:gd name="connsiteX7" fmla="*/ 0 w 1072445"/>
                <a:gd name="connsiteY7" fmla="*/ 129822 h 1766711"/>
                <a:gd name="connsiteX8" fmla="*/ 0 w 1072445"/>
                <a:gd name="connsiteY8" fmla="*/ 98777 h 1766711"/>
                <a:gd name="connsiteX9" fmla="*/ 33867 w 1072445"/>
                <a:gd name="connsiteY9" fmla="*/ 93133 h 1766711"/>
                <a:gd name="connsiteX10" fmla="*/ 76200 w 1072445"/>
                <a:gd name="connsiteY10" fmla="*/ 98777 h 1766711"/>
                <a:gd name="connsiteX11" fmla="*/ 135467 w 1072445"/>
                <a:gd name="connsiteY11" fmla="*/ 93133 h 1766711"/>
                <a:gd name="connsiteX12" fmla="*/ 174978 w 1072445"/>
                <a:gd name="connsiteY12" fmla="*/ 70555 h 1766711"/>
                <a:gd name="connsiteX13" fmla="*/ 203200 w 1072445"/>
                <a:gd name="connsiteY13" fmla="*/ 79022 h 1766711"/>
                <a:gd name="connsiteX14" fmla="*/ 282223 w 1072445"/>
                <a:gd name="connsiteY14" fmla="*/ 25400 h 1766711"/>
                <a:gd name="connsiteX15" fmla="*/ 307623 w 1072445"/>
                <a:gd name="connsiteY15" fmla="*/ 19755 h 1766711"/>
                <a:gd name="connsiteX16" fmla="*/ 347134 w 1072445"/>
                <a:gd name="connsiteY16" fmla="*/ 39511 h 1766711"/>
                <a:gd name="connsiteX17" fmla="*/ 412045 w 1072445"/>
                <a:gd name="connsiteY17" fmla="*/ 45155 h 1766711"/>
                <a:gd name="connsiteX18" fmla="*/ 468489 w 1072445"/>
                <a:gd name="connsiteY18" fmla="*/ 76200 h 1766711"/>
                <a:gd name="connsiteX19" fmla="*/ 527756 w 1072445"/>
                <a:gd name="connsiteY19" fmla="*/ 31044 h 1766711"/>
                <a:gd name="connsiteX20" fmla="*/ 635000 w 1072445"/>
                <a:gd name="connsiteY20" fmla="*/ 81844 h 1766711"/>
                <a:gd name="connsiteX21" fmla="*/ 666045 w 1072445"/>
                <a:gd name="connsiteY21" fmla="*/ 76200 h 1766711"/>
                <a:gd name="connsiteX22" fmla="*/ 702734 w 1072445"/>
                <a:gd name="connsiteY22" fmla="*/ 76200 h 1766711"/>
                <a:gd name="connsiteX23" fmla="*/ 812800 w 1072445"/>
                <a:gd name="connsiteY23" fmla="*/ 84666 h 1766711"/>
                <a:gd name="connsiteX24" fmla="*/ 897467 w 1072445"/>
                <a:gd name="connsiteY24" fmla="*/ 76200 h 1766711"/>
                <a:gd name="connsiteX25" fmla="*/ 897467 w 1072445"/>
                <a:gd name="connsiteY25" fmla="*/ 50800 h 1766711"/>
                <a:gd name="connsiteX26" fmla="*/ 962378 w 1072445"/>
                <a:gd name="connsiteY26" fmla="*/ 0 h 1766711"/>
                <a:gd name="connsiteX27" fmla="*/ 984956 w 1072445"/>
                <a:gd name="connsiteY27" fmla="*/ 39511 h 1766711"/>
                <a:gd name="connsiteX28" fmla="*/ 996245 w 1072445"/>
                <a:gd name="connsiteY28" fmla="*/ 62089 h 1766711"/>
                <a:gd name="connsiteX29" fmla="*/ 1001889 w 1072445"/>
                <a:gd name="connsiteY29" fmla="*/ 104422 h 1766711"/>
                <a:gd name="connsiteX30" fmla="*/ 973667 w 1072445"/>
                <a:gd name="connsiteY30" fmla="*/ 127000 h 1766711"/>
                <a:gd name="connsiteX31" fmla="*/ 939800 w 1072445"/>
                <a:gd name="connsiteY31" fmla="*/ 163689 h 1766711"/>
                <a:gd name="connsiteX32" fmla="*/ 948267 w 1072445"/>
                <a:gd name="connsiteY32" fmla="*/ 217311 h 1766711"/>
                <a:gd name="connsiteX33" fmla="*/ 973667 w 1072445"/>
                <a:gd name="connsiteY33" fmla="*/ 220133 h 1766711"/>
                <a:gd name="connsiteX34" fmla="*/ 1018823 w 1072445"/>
                <a:gd name="connsiteY34" fmla="*/ 206022 h 1766711"/>
                <a:gd name="connsiteX35" fmla="*/ 1021645 w 1072445"/>
                <a:gd name="connsiteY35" fmla="*/ 256822 h 1766711"/>
                <a:gd name="connsiteX36" fmla="*/ 1038578 w 1072445"/>
                <a:gd name="connsiteY36" fmla="*/ 290689 h 1766711"/>
                <a:gd name="connsiteX37" fmla="*/ 1018823 w 1072445"/>
                <a:gd name="connsiteY37" fmla="*/ 316089 h 1766711"/>
                <a:gd name="connsiteX38" fmla="*/ 1032934 w 1072445"/>
                <a:gd name="connsiteY38" fmla="*/ 347133 h 1766711"/>
                <a:gd name="connsiteX39" fmla="*/ 1072445 w 1072445"/>
                <a:gd name="connsiteY39" fmla="*/ 381000 h 1766711"/>
                <a:gd name="connsiteX40" fmla="*/ 1047045 w 1072445"/>
                <a:gd name="connsiteY40" fmla="*/ 431800 h 1766711"/>
                <a:gd name="connsiteX41" fmla="*/ 1016000 w 1072445"/>
                <a:gd name="connsiteY41" fmla="*/ 493889 h 1766711"/>
                <a:gd name="connsiteX42" fmla="*/ 1018823 w 1072445"/>
                <a:gd name="connsiteY42" fmla="*/ 589844 h 1766711"/>
                <a:gd name="connsiteX43" fmla="*/ 1001889 w 1072445"/>
                <a:gd name="connsiteY43" fmla="*/ 728133 h 1766711"/>
                <a:gd name="connsiteX44" fmla="*/ 1004711 w 1072445"/>
                <a:gd name="connsiteY44" fmla="*/ 787400 h 1766711"/>
                <a:gd name="connsiteX45" fmla="*/ 1035756 w 1072445"/>
                <a:gd name="connsiteY45" fmla="*/ 807155 h 1766711"/>
                <a:gd name="connsiteX46" fmla="*/ 1018823 w 1072445"/>
                <a:gd name="connsiteY46" fmla="*/ 889000 h 1766711"/>
                <a:gd name="connsiteX47" fmla="*/ 990600 w 1072445"/>
                <a:gd name="connsiteY47" fmla="*/ 931333 h 1766711"/>
                <a:gd name="connsiteX48" fmla="*/ 973667 w 1072445"/>
                <a:gd name="connsiteY48" fmla="*/ 982133 h 1766711"/>
                <a:gd name="connsiteX49" fmla="*/ 936978 w 1072445"/>
                <a:gd name="connsiteY49" fmla="*/ 1024466 h 1766711"/>
                <a:gd name="connsiteX50" fmla="*/ 886178 w 1072445"/>
                <a:gd name="connsiteY50" fmla="*/ 1066800 h 1766711"/>
                <a:gd name="connsiteX51" fmla="*/ 863600 w 1072445"/>
                <a:gd name="connsiteY51" fmla="*/ 1061155 h 1766711"/>
                <a:gd name="connsiteX52" fmla="*/ 855134 w 1072445"/>
                <a:gd name="connsiteY52" fmla="*/ 1095022 h 1766711"/>
                <a:gd name="connsiteX53" fmla="*/ 829734 w 1072445"/>
                <a:gd name="connsiteY53" fmla="*/ 1120422 h 1766711"/>
                <a:gd name="connsiteX54" fmla="*/ 798689 w 1072445"/>
                <a:gd name="connsiteY54" fmla="*/ 1137355 h 1766711"/>
                <a:gd name="connsiteX55" fmla="*/ 770467 w 1072445"/>
                <a:gd name="connsiteY55" fmla="*/ 1165577 h 1766711"/>
                <a:gd name="connsiteX56" fmla="*/ 714023 w 1072445"/>
                <a:gd name="connsiteY56" fmla="*/ 1216377 h 1766711"/>
                <a:gd name="connsiteX57" fmla="*/ 702734 w 1072445"/>
                <a:gd name="connsiteY57" fmla="*/ 1241777 h 1766711"/>
                <a:gd name="connsiteX58" fmla="*/ 702734 w 1072445"/>
                <a:gd name="connsiteY58" fmla="*/ 1286933 h 1766711"/>
                <a:gd name="connsiteX59" fmla="*/ 722489 w 1072445"/>
                <a:gd name="connsiteY59" fmla="*/ 1326444 h 1766711"/>
                <a:gd name="connsiteX60" fmla="*/ 702734 w 1072445"/>
                <a:gd name="connsiteY60" fmla="*/ 1385711 h 1766711"/>
                <a:gd name="connsiteX61" fmla="*/ 711200 w 1072445"/>
                <a:gd name="connsiteY61" fmla="*/ 1430866 h 1766711"/>
                <a:gd name="connsiteX62" fmla="*/ 730956 w 1072445"/>
                <a:gd name="connsiteY62" fmla="*/ 1490133 h 1766711"/>
                <a:gd name="connsiteX63" fmla="*/ 770467 w 1072445"/>
                <a:gd name="connsiteY63" fmla="*/ 1478844 h 1766711"/>
                <a:gd name="connsiteX64" fmla="*/ 793045 w 1072445"/>
                <a:gd name="connsiteY64" fmla="*/ 1481666 h 1766711"/>
                <a:gd name="connsiteX65" fmla="*/ 801511 w 1072445"/>
                <a:gd name="connsiteY65" fmla="*/ 1515533 h 1766711"/>
                <a:gd name="connsiteX66" fmla="*/ 821267 w 1072445"/>
                <a:gd name="connsiteY66" fmla="*/ 1543755 h 1766711"/>
                <a:gd name="connsiteX67" fmla="*/ 767645 w 1072445"/>
                <a:gd name="connsiteY67" fmla="*/ 1555044 h 1766711"/>
                <a:gd name="connsiteX68" fmla="*/ 762000 w 1072445"/>
                <a:gd name="connsiteY68" fmla="*/ 1569155 h 1766711"/>
                <a:gd name="connsiteX69" fmla="*/ 708378 w 1072445"/>
                <a:gd name="connsiteY69" fmla="*/ 1594555 h 1766711"/>
                <a:gd name="connsiteX70" fmla="*/ 609600 w 1072445"/>
                <a:gd name="connsiteY70" fmla="*/ 1639711 h 1766711"/>
                <a:gd name="connsiteX71" fmla="*/ 601134 w 1072445"/>
                <a:gd name="connsiteY71" fmla="*/ 1676400 h 1766711"/>
                <a:gd name="connsiteX72" fmla="*/ 567267 w 1072445"/>
                <a:gd name="connsiteY72" fmla="*/ 1713089 h 1766711"/>
                <a:gd name="connsiteX73" fmla="*/ 533400 w 1072445"/>
                <a:gd name="connsiteY73" fmla="*/ 1721555 h 1766711"/>
                <a:gd name="connsiteX74" fmla="*/ 510823 w 1072445"/>
                <a:gd name="connsiteY74" fmla="*/ 1763889 h 1766711"/>
                <a:gd name="connsiteX75" fmla="*/ 482600 w 1072445"/>
                <a:gd name="connsiteY75" fmla="*/ 1766711 h 1766711"/>
                <a:gd name="connsiteX76" fmla="*/ 457200 w 1072445"/>
                <a:gd name="connsiteY76" fmla="*/ 1735666 h 1766711"/>
                <a:gd name="connsiteX77" fmla="*/ 420511 w 1072445"/>
                <a:gd name="connsiteY77" fmla="*/ 1704622 h 1766711"/>
                <a:gd name="connsiteX78" fmla="*/ 375356 w 1072445"/>
                <a:gd name="connsiteY78" fmla="*/ 1690511 h 1766711"/>
                <a:gd name="connsiteX79" fmla="*/ 310445 w 1072445"/>
                <a:gd name="connsiteY79" fmla="*/ 1665111 h 1766711"/>
                <a:gd name="connsiteX80" fmla="*/ 358423 w 1072445"/>
                <a:gd name="connsiteY80" fmla="*/ 1628422 h 1766711"/>
                <a:gd name="connsiteX81" fmla="*/ 386645 w 1072445"/>
                <a:gd name="connsiteY81" fmla="*/ 1600200 h 1766711"/>
                <a:gd name="connsiteX82" fmla="*/ 386645 w 1072445"/>
                <a:gd name="connsiteY82" fmla="*/ 1600200 h 1766711"/>
                <a:gd name="connsiteX83" fmla="*/ 383823 w 1072445"/>
                <a:gd name="connsiteY83" fmla="*/ 1552222 h 1766711"/>
                <a:gd name="connsiteX84" fmla="*/ 389467 w 1072445"/>
                <a:gd name="connsiteY84" fmla="*/ 1524000 h 1766711"/>
                <a:gd name="connsiteX85" fmla="*/ 412045 w 1072445"/>
                <a:gd name="connsiteY85" fmla="*/ 1490133 h 1766711"/>
                <a:gd name="connsiteX86" fmla="*/ 426156 w 1072445"/>
                <a:gd name="connsiteY86" fmla="*/ 1456266 h 1766711"/>
                <a:gd name="connsiteX87" fmla="*/ 462845 w 1072445"/>
                <a:gd name="connsiteY87" fmla="*/ 1425222 h 1766711"/>
                <a:gd name="connsiteX88" fmla="*/ 485423 w 1072445"/>
                <a:gd name="connsiteY88" fmla="*/ 1408289 h 1766711"/>
                <a:gd name="connsiteX89" fmla="*/ 553156 w 1072445"/>
                <a:gd name="connsiteY89" fmla="*/ 1334911 h 1766711"/>
                <a:gd name="connsiteX90" fmla="*/ 519289 w 1072445"/>
                <a:gd name="connsiteY90" fmla="*/ 1298222 h 1766711"/>
                <a:gd name="connsiteX91" fmla="*/ 544689 w 1072445"/>
                <a:gd name="connsiteY91" fmla="*/ 1244600 h 1766711"/>
                <a:gd name="connsiteX92" fmla="*/ 516467 w 1072445"/>
                <a:gd name="connsiteY92" fmla="*/ 1188155 h 1766711"/>
                <a:gd name="connsiteX93" fmla="*/ 530578 w 1072445"/>
                <a:gd name="connsiteY93" fmla="*/ 1157111 h 1766711"/>
                <a:gd name="connsiteX94" fmla="*/ 527756 w 1072445"/>
                <a:gd name="connsiteY94" fmla="*/ 1128889 h 1766711"/>
                <a:gd name="connsiteX95" fmla="*/ 445911 w 1072445"/>
                <a:gd name="connsiteY95" fmla="*/ 1080911 h 1766711"/>
                <a:gd name="connsiteX96" fmla="*/ 454378 w 1072445"/>
                <a:gd name="connsiteY96" fmla="*/ 1044222 h 1766711"/>
                <a:gd name="connsiteX97" fmla="*/ 493889 w 1072445"/>
                <a:gd name="connsiteY97" fmla="*/ 1016000 h 1766711"/>
                <a:gd name="connsiteX98" fmla="*/ 539045 w 1072445"/>
                <a:gd name="connsiteY98" fmla="*/ 984955 h 1766711"/>
                <a:gd name="connsiteX99" fmla="*/ 547511 w 1072445"/>
                <a:gd name="connsiteY99" fmla="*/ 948266 h 1766711"/>
                <a:gd name="connsiteX100" fmla="*/ 595489 w 1072445"/>
                <a:gd name="connsiteY100" fmla="*/ 917222 h 1766711"/>
                <a:gd name="connsiteX101" fmla="*/ 615245 w 1072445"/>
                <a:gd name="connsiteY101" fmla="*/ 894644 h 1766711"/>
                <a:gd name="connsiteX102" fmla="*/ 584200 w 1072445"/>
                <a:gd name="connsiteY102" fmla="*/ 866422 h 1766711"/>
                <a:gd name="connsiteX103" fmla="*/ 595489 w 1072445"/>
                <a:gd name="connsiteY103" fmla="*/ 829733 h 1766711"/>
                <a:gd name="connsiteX104" fmla="*/ 615245 w 1072445"/>
                <a:gd name="connsiteY104" fmla="*/ 767644 h 1766711"/>
                <a:gd name="connsiteX105" fmla="*/ 603956 w 1072445"/>
                <a:gd name="connsiteY105" fmla="*/ 742244 h 1766711"/>
                <a:gd name="connsiteX106" fmla="*/ 632178 w 1072445"/>
                <a:gd name="connsiteY106" fmla="*/ 691444 h 1766711"/>
                <a:gd name="connsiteX107" fmla="*/ 637823 w 1072445"/>
                <a:gd name="connsiteY107" fmla="*/ 657577 h 1766711"/>
                <a:gd name="connsiteX108" fmla="*/ 674511 w 1072445"/>
                <a:gd name="connsiteY108" fmla="*/ 626533 h 1766711"/>
                <a:gd name="connsiteX109" fmla="*/ 612423 w 1072445"/>
                <a:gd name="connsiteY109" fmla="*/ 589844 h 1766711"/>
                <a:gd name="connsiteX110" fmla="*/ 601134 w 1072445"/>
                <a:gd name="connsiteY110" fmla="*/ 541866 h 1766711"/>
                <a:gd name="connsiteX111" fmla="*/ 612423 w 1072445"/>
                <a:gd name="connsiteY111" fmla="*/ 499533 h 1766711"/>
                <a:gd name="connsiteX112" fmla="*/ 592667 w 1072445"/>
                <a:gd name="connsiteY112" fmla="*/ 457200 h 1766711"/>
                <a:gd name="connsiteX113" fmla="*/ 609600 w 1072445"/>
                <a:gd name="connsiteY113" fmla="*/ 414866 h 1766711"/>
                <a:gd name="connsiteX114" fmla="*/ 581378 w 1072445"/>
                <a:gd name="connsiteY114" fmla="*/ 395111 h 1766711"/>
                <a:gd name="connsiteX115" fmla="*/ 578556 w 1072445"/>
                <a:gd name="connsiteY115" fmla="*/ 355600 h 1766711"/>
                <a:gd name="connsiteX116" fmla="*/ 584200 w 1072445"/>
                <a:gd name="connsiteY116" fmla="*/ 324555 h 1766711"/>
                <a:gd name="connsiteX117" fmla="*/ 632178 w 1072445"/>
                <a:gd name="connsiteY117" fmla="*/ 330200 h 1766711"/>
                <a:gd name="connsiteX118" fmla="*/ 632178 w 1072445"/>
                <a:gd name="connsiteY118" fmla="*/ 265289 h 1766711"/>
                <a:gd name="connsiteX119" fmla="*/ 606778 w 1072445"/>
                <a:gd name="connsiteY119" fmla="*/ 237066 h 1766711"/>
                <a:gd name="connsiteX120" fmla="*/ 561623 w 1072445"/>
                <a:gd name="connsiteY120" fmla="*/ 245533 h 1766711"/>
                <a:gd name="connsiteX121" fmla="*/ 513645 w 1072445"/>
                <a:gd name="connsiteY121" fmla="*/ 259644 h 1766711"/>
                <a:gd name="connsiteX122" fmla="*/ 460023 w 1072445"/>
                <a:gd name="connsiteY122" fmla="*/ 222955 h 1766711"/>
                <a:gd name="connsiteX123" fmla="*/ 409223 w 1072445"/>
                <a:gd name="connsiteY123" fmla="*/ 220133 h 1766711"/>
                <a:gd name="connsiteX124" fmla="*/ 366889 w 1072445"/>
                <a:gd name="connsiteY124" fmla="*/ 220133 h 1766711"/>
                <a:gd name="connsiteX125" fmla="*/ 349956 w 1072445"/>
                <a:gd name="connsiteY125" fmla="*/ 220133 h 1766711"/>
                <a:gd name="connsiteX126" fmla="*/ 259645 w 1072445"/>
                <a:gd name="connsiteY126" fmla="*/ 310444 h 1766711"/>
                <a:gd name="connsiteX127" fmla="*/ 169334 w 1072445"/>
                <a:gd name="connsiteY127" fmla="*/ 262466 h 1766711"/>
                <a:gd name="connsiteX128" fmla="*/ 129823 w 1072445"/>
                <a:gd name="connsiteY128" fmla="*/ 304800 h 176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072445" h="1766711">
                  <a:moveTo>
                    <a:pt x="129823" y="304800"/>
                  </a:moveTo>
                  <a:lnTo>
                    <a:pt x="45156" y="268111"/>
                  </a:lnTo>
                  <a:lnTo>
                    <a:pt x="56445" y="248355"/>
                  </a:lnTo>
                  <a:lnTo>
                    <a:pt x="50800" y="225777"/>
                  </a:lnTo>
                  <a:lnTo>
                    <a:pt x="28223" y="200377"/>
                  </a:lnTo>
                  <a:lnTo>
                    <a:pt x="22578" y="163689"/>
                  </a:lnTo>
                  <a:lnTo>
                    <a:pt x="33867" y="146755"/>
                  </a:lnTo>
                  <a:lnTo>
                    <a:pt x="0" y="129822"/>
                  </a:lnTo>
                  <a:lnTo>
                    <a:pt x="0" y="98777"/>
                  </a:lnTo>
                  <a:lnTo>
                    <a:pt x="33867" y="93133"/>
                  </a:lnTo>
                  <a:lnTo>
                    <a:pt x="76200" y="98777"/>
                  </a:lnTo>
                  <a:lnTo>
                    <a:pt x="135467" y="93133"/>
                  </a:lnTo>
                  <a:lnTo>
                    <a:pt x="174978" y="70555"/>
                  </a:lnTo>
                  <a:lnTo>
                    <a:pt x="203200" y="79022"/>
                  </a:lnTo>
                  <a:lnTo>
                    <a:pt x="282223" y="25400"/>
                  </a:lnTo>
                  <a:lnTo>
                    <a:pt x="307623" y="19755"/>
                  </a:lnTo>
                  <a:lnTo>
                    <a:pt x="347134" y="39511"/>
                  </a:lnTo>
                  <a:lnTo>
                    <a:pt x="412045" y="45155"/>
                  </a:lnTo>
                  <a:lnTo>
                    <a:pt x="468489" y="76200"/>
                  </a:lnTo>
                  <a:lnTo>
                    <a:pt x="527756" y="31044"/>
                  </a:lnTo>
                  <a:lnTo>
                    <a:pt x="635000" y="81844"/>
                  </a:lnTo>
                  <a:lnTo>
                    <a:pt x="666045" y="76200"/>
                  </a:lnTo>
                  <a:lnTo>
                    <a:pt x="702734" y="76200"/>
                  </a:lnTo>
                  <a:lnTo>
                    <a:pt x="812800" y="84666"/>
                  </a:lnTo>
                  <a:lnTo>
                    <a:pt x="897467" y="76200"/>
                  </a:lnTo>
                  <a:lnTo>
                    <a:pt x="897467" y="50800"/>
                  </a:lnTo>
                  <a:lnTo>
                    <a:pt x="962378" y="0"/>
                  </a:lnTo>
                  <a:lnTo>
                    <a:pt x="984956" y="39511"/>
                  </a:lnTo>
                  <a:lnTo>
                    <a:pt x="996245" y="62089"/>
                  </a:lnTo>
                  <a:lnTo>
                    <a:pt x="1001889" y="104422"/>
                  </a:lnTo>
                  <a:lnTo>
                    <a:pt x="973667" y="127000"/>
                  </a:lnTo>
                  <a:lnTo>
                    <a:pt x="939800" y="163689"/>
                  </a:lnTo>
                  <a:lnTo>
                    <a:pt x="948267" y="217311"/>
                  </a:lnTo>
                  <a:lnTo>
                    <a:pt x="973667" y="220133"/>
                  </a:lnTo>
                  <a:lnTo>
                    <a:pt x="1018823" y="206022"/>
                  </a:lnTo>
                  <a:lnTo>
                    <a:pt x="1021645" y="256822"/>
                  </a:lnTo>
                  <a:lnTo>
                    <a:pt x="1038578" y="290689"/>
                  </a:lnTo>
                  <a:lnTo>
                    <a:pt x="1018823" y="316089"/>
                  </a:lnTo>
                  <a:lnTo>
                    <a:pt x="1032934" y="347133"/>
                  </a:lnTo>
                  <a:lnTo>
                    <a:pt x="1072445" y="381000"/>
                  </a:lnTo>
                  <a:lnTo>
                    <a:pt x="1047045" y="431800"/>
                  </a:lnTo>
                  <a:lnTo>
                    <a:pt x="1016000" y="493889"/>
                  </a:lnTo>
                  <a:lnTo>
                    <a:pt x="1018823" y="589844"/>
                  </a:lnTo>
                  <a:lnTo>
                    <a:pt x="1001889" y="728133"/>
                  </a:lnTo>
                  <a:lnTo>
                    <a:pt x="1004711" y="787400"/>
                  </a:lnTo>
                  <a:lnTo>
                    <a:pt x="1035756" y="807155"/>
                  </a:lnTo>
                  <a:lnTo>
                    <a:pt x="1018823" y="889000"/>
                  </a:lnTo>
                  <a:lnTo>
                    <a:pt x="990600" y="931333"/>
                  </a:lnTo>
                  <a:lnTo>
                    <a:pt x="973667" y="982133"/>
                  </a:lnTo>
                  <a:lnTo>
                    <a:pt x="936978" y="1024466"/>
                  </a:lnTo>
                  <a:lnTo>
                    <a:pt x="886178" y="1066800"/>
                  </a:lnTo>
                  <a:lnTo>
                    <a:pt x="863600" y="1061155"/>
                  </a:lnTo>
                  <a:lnTo>
                    <a:pt x="855134" y="1095022"/>
                  </a:lnTo>
                  <a:lnTo>
                    <a:pt x="829734" y="1120422"/>
                  </a:lnTo>
                  <a:lnTo>
                    <a:pt x="798689" y="1137355"/>
                  </a:lnTo>
                  <a:lnTo>
                    <a:pt x="770467" y="1165577"/>
                  </a:lnTo>
                  <a:lnTo>
                    <a:pt x="714023" y="1216377"/>
                  </a:lnTo>
                  <a:lnTo>
                    <a:pt x="702734" y="1241777"/>
                  </a:lnTo>
                  <a:lnTo>
                    <a:pt x="702734" y="1286933"/>
                  </a:lnTo>
                  <a:lnTo>
                    <a:pt x="722489" y="1326444"/>
                  </a:lnTo>
                  <a:lnTo>
                    <a:pt x="702734" y="1385711"/>
                  </a:lnTo>
                  <a:lnTo>
                    <a:pt x="711200" y="1430866"/>
                  </a:lnTo>
                  <a:lnTo>
                    <a:pt x="730956" y="1490133"/>
                  </a:lnTo>
                  <a:lnTo>
                    <a:pt x="770467" y="1478844"/>
                  </a:lnTo>
                  <a:lnTo>
                    <a:pt x="793045" y="1481666"/>
                  </a:lnTo>
                  <a:lnTo>
                    <a:pt x="801511" y="1515533"/>
                  </a:lnTo>
                  <a:lnTo>
                    <a:pt x="821267" y="1543755"/>
                  </a:lnTo>
                  <a:lnTo>
                    <a:pt x="767645" y="1555044"/>
                  </a:lnTo>
                  <a:lnTo>
                    <a:pt x="762000" y="1569155"/>
                  </a:lnTo>
                  <a:lnTo>
                    <a:pt x="708378" y="1594555"/>
                  </a:lnTo>
                  <a:lnTo>
                    <a:pt x="609600" y="1639711"/>
                  </a:lnTo>
                  <a:lnTo>
                    <a:pt x="601134" y="1676400"/>
                  </a:lnTo>
                  <a:lnTo>
                    <a:pt x="567267" y="1713089"/>
                  </a:lnTo>
                  <a:lnTo>
                    <a:pt x="533400" y="1721555"/>
                  </a:lnTo>
                  <a:lnTo>
                    <a:pt x="510823" y="1763889"/>
                  </a:lnTo>
                  <a:lnTo>
                    <a:pt x="482600" y="1766711"/>
                  </a:lnTo>
                  <a:lnTo>
                    <a:pt x="457200" y="1735666"/>
                  </a:lnTo>
                  <a:lnTo>
                    <a:pt x="420511" y="1704622"/>
                  </a:lnTo>
                  <a:lnTo>
                    <a:pt x="375356" y="1690511"/>
                  </a:lnTo>
                  <a:lnTo>
                    <a:pt x="310445" y="1665111"/>
                  </a:lnTo>
                  <a:lnTo>
                    <a:pt x="358423" y="1628422"/>
                  </a:lnTo>
                  <a:lnTo>
                    <a:pt x="386645" y="1600200"/>
                  </a:lnTo>
                  <a:lnTo>
                    <a:pt x="386645" y="1600200"/>
                  </a:lnTo>
                  <a:lnTo>
                    <a:pt x="383823" y="1552222"/>
                  </a:lnTo>
                  <a:lnTo>
                    <a:pt x="389467" y="1524000"/>
                  </a:lnTo>
                  <a:lnTo>
                    <a:pt x="412045" y="1490133"/>
                  </a:lnTo>
                  <a:lnTo>
                    <a:pt x="426156" y="1456266"/>
                  </a:lnTo>
                  <a:lnTo>
                    <a:pt x="462845" y="1425222"/>
                  </a:lnTo>
                  <a:lnTo>
                    <a:pt x="485423" y="1408289"/>
                  </a:lnTo>
                  <a:lnTo>
                    <a:pt x="553156" y="1334911"/>
                  </a:lnTo>
                  <a:lnTo>
                    <a:pt x="519289" y="1298222"/>
                  </a:lnTo>
                  <a:lnTo>
                    <a:pt x="544689" y="1244600"/>
                  </a:lnTo>
                  <a:lnTo>
                    <a:pt x="516467" y="1188155"/>
                  </a:lnTo>
                  <a:lnTo>
                    <a:pt x="530578" y="1157111"/>
                  </a:lnTo>
                  <a:lnTo>
                    <a:pt x="527756" y="1128889"/>
                  </a:lnTo>
                  <a:lnTo>
                    <a:pt x="445911" y="1080911"/>
                  </a:lnTo>
                  <a:lnTo>
                    <a:pt x="454378" y="1044222"/>
                  </a:lnTo>
                  <a:lnTo>
                    <a:pt x="493889" y="1016000"/>
                  </a:lnTo>
                  <a:lnTo>
                    <a:pt x="539045" y="984955"/>
                  </a:lnTo>
                  <a:lnTo>
                    <a:pt x="547511" y="948266"/>
                  </a:lnTo>
                  <a:lnTo>
                    <a:pt x="595489" y="917222"/>
                  </a:lnTo>
                  <a:lnTo>
                    <a:pt x="615245" y="894644"/>
                  </a:lnTo>
                  <a:lnTo>
                    <a:pt x="584200" y="866422"/>
                  </a:lnTo>
                  <a:lnTo>
                    <a:pt x="595489" y="829733"/>
                  </a:lnTo>
                  <a:lnTo>
                    <a:pt x="615245" y="767644"/>
                  </a:lnTo>
                  <a:lnTo>
                    <a:pt x="603956" y="742244"/>
                  </a:lnTo>
                  <a:lnTo>
                    <a:pt x="632178" y="691444"/>
                  </a:lnTo>
                  <a:lnTo>
                    <a:pt x="637823" y="657577"/>
                  </a:lnTo>
                  <a:lnTo>
                    <a:pt x="674511" y="626533"/>
                  </a:lnTo>
                  <a:lnTo>
                    <a:pt x="612423" y="589844"/>
                  </a:lnTo>
                  <a:lnTo>
                    <a:pt x="601134" y="541866"/>
                  </a:lnTo>
                  <a:lnTo>
                    <a:pt x="612423" y="499533"/>
                  </a:lnTo>
                  <a:lnTo>
                    <a:pt x="592667" y="457200"/>
                  </a:lnTo>
                  <a:lnTo>
                    <a:pt x="609600" y="414866"/>
                  </a:lnTo>
                  <a:lnTo>
                    <a:pt x="581378" y="395111"/>
                  </a:lnTo>
                  <a:lnTo>
                    <a:pt x="578556" y="355600"/>
                  </a:lnTo>
                  <a:lnTo>
                    <a:pt x="584200" y="324555"/>
                  </a:lnTo>
                  <a:lnTo>
                    <a:pt x="632178" y="330200"/>
                  </a:lnTo>
                  <a:lnTo>
                    <a:pt x="632178" y="265289"/>
                  </a:lnTo>
                  <a:lnTo>
                    <a:pt x="606778" y="237066"/>
                  </a:lnTo>
                  <a:lnTo>
                    <a:pt x="561623" y="245533"/>
                  </a:lnTo>
                  <a:lnTo>
                    <a:pt x="513645" y="259644"/>
                  </a:lnTo>
                  <a:lnTo>
                    <a:pt x="460023" y="222955"/>
                  </a:lnTo>
                  <a:lnTo>
                    <a:pt x="409223" y="220133"/>
                  </a:lnTo>
                  <a:lnTo>
                    <a:pt x="366889" y="220133"/>
                  </a:lnTo>
                  <a:lnTo>
                    <a:pt x="349956" y="220133"/>
                  </a:lnTo>
                  <a:lnTo>
                    <a:pt x="259645" y="310444"/>
                  </a:lnTo>
                  <a:lnTo>
                    <a:pt x="169334" y="262466"/>
                  </a:lnTo>
                  <a:lnTo>
                    <a:pt x="129823" y="3048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rgbClr val="FF0000"/>
                  </a:solidFill>
                </a:rPr>
                <a:t>                 Xayaboury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54503" y="1689758"/>
              <a:ext cx="775547" cy="907627"/>
            </a:xfrm>
            <a:custGeom>
              <a:avLst/>
              <a:gdLst>
                <a:gd name="connsiteX0" fmla="*/ 605084 w 1034062"/>
                <a:gd name="connsiteY0" fmla="*/ 1210169 h 1210169"/>
                <a:gd name="connsiteX1" fmla="*/ 550898 w 1034062"/>
                <a:gd name="connsiteY1" fmla="*/ 1192107 h 1210169"/>
                <a:gd name="connsiteX2" fmla="*/ 539609 w 1034062"/>
                <a:gd name="connsiteY2" fmla="*/ 1149209 h 1210169"/>
                <a:gd name="connsiteX3" fmla="*/ 498969 w 1034062"/>
                <a:gd name="connsiteY3" fmla="*/ 1104054 h 1210169"/>
                <a:gd name="connsiteX4" fmla="*/ 498969 w 1034062"/>
                <a:gd name="connsiteY4" fmla="*/ 1081476 h 1210169"/>
                <a:gd name="connsiteX5" fmla="*/ 377049 w 1034062"/>
                <a:gd name="connsiteY5" fmla="*/ 1029547 h 1210169"/>
                <a:gd name="connsiteX6" fmla="*/ 363502 w 1034062"/>
                <a:gd name="connsiteY6" fmla="*/ 1000196 h 1210169"/>
                <a:gd name="connsiteX7" fmla="*/ 334151 w 1034062"/>
                <a:gd name="connsiteY7" fmla="*/ 995680 h 1210169"/>
                <a:gd name="connsiteX8" fmla="*/ 309315 w 1034062"/>
                <a:gd name="connsiteY8" fmla="*/ 970845 h 1210169"/>
                <a:gd name="connsiteX9" fmla="*/ 248355 w 1034062"/>
                <a:gd name="connsiteY9" fmla="*/ 968587 h 1210169"/>
                <a:gd name="connsiteX10" fmla="*/ 237066 w 1034062"/>
                <a:gd name="connsiteY10" fmla="*/ 930205 h 1210169"/>
                <a:gd name="connsiteX11" fmla="*/ 171591 w 1034062"/>
                <a:gd name="connsiteY11" fmla="*/ 896338 h 1210169"/>
                <a:gd name="connsiteX12" fmla="*/ 178364 w 1034062"/>
                <a:gd name="connsiteY12" fmla="*/ 887307 h 1210169"/>
                <a:gd name="connsiteX13" fmla="*/ 158044 w 1034062"/>
                <a:gd name="connsiteY13" fmla="*/ 878276 h 1210169"/>
                <a:gd name="connsiteX14" fmla="*/ 103858 w 1034062"/>
                <a:gd name="connsiteY14" fmla="*/ 860214 h 1210169"/>
                <a:gd name="connsiteX15" fmla="*/ 106115 w 1034062"/>
                <a:gd name="connsiteY15" fmla="*/ 806027 h 1210169"/>
                <a:gd name="connsiteX16" fmla="*/ 124178 w 1034062"/>
                <a:gd name="connsiteY16" fmla="*/ 772160 h 1210169"/>
                <a:gd name="connsiteX17" fmla="*/ 124178 w 1034062"/>
                <a:gd name="connsiteY17" fmla="*/ 731520 h 1210169"/>
                <a:gd name="connsiteX18" fmla="*/ 149013 w 1034062"/>
                <a:gd name="connsiteY18" fmla="*/ 708943 h 1210169"/>
                <a:gd name="connsiteX19" fmla="*/ 119662 w 1034062"/>
                <a:gd name="connsiteY19" fmla="*/ 670560 h 1210169"/>
                <a:gd name="connsiteX20" fmla="*/ 167075 w 1034062"/>
                <a:gd name="connsiteY20" fmla="*/ 652498 h 1210169"/>
                <a:gd name="connsiteX21" fmla="*/ 189653 w 1034062"/>
                <a:gd name="connsiteY21" fmla="*/ 627663 h 1210169"/>
                <a:gd name="connsiteX22" fmla="*/ 139982 w 1034062"/>
                <a:gd name="connsiteY22" fmla="*/ 607343 h 1210169"/>
                <a:gd name="connsiteX23" fmla="*/ 144498 w 1034062"/>
                <a:gd name="connsiteY23" fmla="*/ 557671 h 1210169"/>
                <a:gd name="connsiteX24" fmla="*/ 128693 w 1034062"/>
                <a:gd name="connsiteY24" fmla="*/ 546383 h 1210169"/>
                <a:gd name="connsiteX25" fmla="*/ 144498 w 1034062"/>
                <a:gd name="connsiteY25" fmla="*/ 471876 h 1210169"/>
                <a:gd name="connsiteX26" fmla="*/ 112889 w 1034062"/>
                <a:gd name="connsiteY26" fmla="*/ 449298 h 1210169"/>
                <a:gd name="connsiteX27" fmla="*/ 92569 w 1034062"/>
                <a:gd name="connsiteY27" fmla="*/ 424463 h 1210169"/>
                <a:gd name="connsiteX28" fmla="*/ 99342 w 1034062"/>
                <a:gd name="connsiteY28" fmla="*/ 408658 h 1210169"/>
                <a:gd name="connsiteX29" fmla="*/ 79022 w 1034062"/>
                <a:gd name="connsiteY29" fmla="*/ 392854 h 1210169"/>
                <a:gd name="connsiteX30" fmla="*/ 42898 w 1034062"/>
                <a:gd name="connsiteY30" fmla="*/ 379307 h 1210169"/>
                <a:gd name="connsiteX31" fmla="*/ 47413 w 1034062"/>
                <a:gd name="connsiteY31" fmla="*/ 343183 h 1210169"/>
                <a:gd name="connsiteX32" fmla="*/ 20320 w 1034062"/>
                <a:gd name="connsiteY32" fmla="*/ 282223 h 1210169"/>
                <a:gd name="connsiteX33" fmla="*/ 27093 w 1034062"/>
                <a:gd name="connsiteY33" fmla="*/ 257387 h 1210169"/>
                <a:gd name="connsiteX34" fmla="*/ 22578 w 1034062"/>
                <a:gd name="connsiteY34" fmla="*/ 225778 h 1210169"/>
                <a:gd name="connsiteX35" fmla="*/ 0 w 1034062"/>
                <a:gd name="connsiteY35" fmla="*/ 203200 h 1210169"/>
                <a:gd name="connsiteX36" fmla="*/ 4515 w 1034062"/>
                <a:gd name="connsiteY36" fmla="*/ 164818 h 1210169"/>
                <a:gd name="connsiteX37" fmla="*/ 47413 w 1034062"/>
                <a:gd name="connsiteY37" fmla="*/ 164818 h 1210169"/>
                <a:gd name="connsiteX38" fmla="*/ 56444 w 1034062"/>
                <a:gd name="connsiteY38" fmla="*/ 139983 h 1210169"/>
                <a:gd name="connsiteX39" fmla="*/ 72249 w 1034062"/>
                <a:gd name="connsiteY39" fmla="*/ 112889 h 1210169"/>
                <a:gd name="connsiteX40" fmla="*/ 97084 w 1034062"/>
                <a:gd name="connsiteY40" fmla="*/ 94827 h 1210169"/>
                <a:gd name="connsiteX41" fmla="*/ 83538 w 1034062"/>
                <a:gd name="connsiteY41" fmla="*/ 58703 h 1210169"/>
                <a:gd name="connsiteX42" fmla="*/ 92569 w 1034062"/>
                <a:gd name="connsiteY42" fmla="*/ 22578 h 1210169"/>
                <a:gd name="connsiteX43" fmla="*/ 135466 w 1034062"/>
                <a:gd name="connsiteY43" fmla="*/ 9031 h 1210169"/>
                <a:gd name="connsiteX44" fmla="*/ 151271 w 1034062"/>
                <a:gd name="connsiteY44" fmla="*/ 0 h 1210169"/>
                <a:gd name="connsiteX45" fmla="*/ 185138 w 1034062"/>
                <a:gd name="connsiteY45" fmla="*/ 29351 h 1210169"/>
                <a:gd name="connsiteX46" fmla="*/ 214489 w 1034062"/>
                <a:gd name="connsiteY46" fmla="*/ 63218 h 1210169"/>
                <a:gd name="connsiteX47" fmla="*/ 243840 w 1034062"/>
                <a:gd name="connsiteY47" fmla="*/ 97085 h 1210169"/>
                <a:gd name="connsiteX48" fmla="*/ 264160 w 1034062"/>
                <a:gd name="connsiteY48" fmla="*/ 58703 h 1210169"/>
                <a:gd name="connsiteX49" fmla="*/ 284480 w 1034062"/>
                <a:gd name="connsiteY49" fmla="*/ 45156 h 1210169"/>
                <a:gd name="connsiteX50" fmla="*/ 313831 w 1034062"/>
                <a:gd name="connsiteY50" fmla="*/ 63218 h 1210169"/>
                <a:gd name="connsiteX51" fmla="*/ 347698 w 1034062"/>
                <a:gd name="connsiteY51" fmla="*/ 42898 h 1210169"/>
                <a:gd name="connsiteX52" fmla="*/ 386080 w 1034062"/>
                <a:gd name="connsiteY52" fmla="*/ 45156 h 1210169"/>
                <a:gd name="connsiteX53" fmla="*/ 422204 w 1034062"/>
                <a:gd name="connsiteY53" fmla="*/ 65476 h 1210169"/>
                <a:gd name="connsiteX54" fmla="*/ 435751 w 1034062"/>
                <a:gd name="connsiteY54" fmla="*/ 101600 h 1210169"/>
                <a:gd name="connsiteX55" fmla="*/ 458329 w 1034062"/>
                <a:gd name="connsiteY55" fmla="*/ 128694 h 1210169"/>
                <a:gd name="connsiteX56" fmla="*/ 458329 w 1034062"/>
                <a:gd name="connsiteY56" fmla="*/ 153529 h 1210169"/>
                <a:gd name="connsiteX57" fmla="*/ 492195 w 1034062"/>
                <a:gd name="connsiteY57" fmla="*/ 169334 h 1210169"/>
                <a:gd name="connsiteX58" fmla="*/ 492195 w 1034062"/>
                <a:gd name="connsiteY58" fmla="*/ 212231 h 1210169"/>
                <a:gd name="connsiteX59" fmla="*/ 528320 w 1034062"/>
                <a:gd name="connsiteY59" fmla="*/ 209974 h 1210169"/>
                <a:gd name="connsiteX60" fmla="*/ 537351 w 1034062"/>
                <a:gd name="connsiteY60" fmla="*/ 234809 h 1210169"/>
                <a:gd name="connsiteX61" fmla="*/ 589280 w 1034062"/>
                <a:gd name="connsiteY61" fmla="*/ 270934 h 1210169"/>
                <a:gd name="connsiteX62" fmla="*/ 629920 w 1034062"/>
                <a:gd name="connsiteY62" fmla="*/ 304800 h 1210169"/>
                <a:gd name="connsiteX63" fmla="*/ 681849 w 1034062"/>
                <a:gd name="connsiteY63" fmla="*/ 345440 h 1210169"/>
                <a:gd name="connsiteX64" fmla="*/ 675075 w 1034062"/>
                <a:gd name="connsiteY64" fmla="*/ 372534 h 1210169"/>
                <a:gd name="connsiteX65" fmla="*/ 711200 w 1034062"/>
                <a:gd name="connsiteY65" fmla="*/ 406400 h 1210169"/>
                <a:gd name="connsiteX66" fmla="*/ 769902 w 1034062"/>
                <a:gd name="connsiteY66" fmla="*/ 438009 h 1210169"/>
                <a:gd name="connsiteX67" fmla="*/ 772160 w 1034062"/>
                <a:gd name="connsiteY67" fmla="*/ 478649 h 1210169"/>
                <a:gd name="connsiteX68" fmla="*/ 801511 w 1034062"/>
                <a:gd name="connsiteY68" fmla="*/ 519289 h 1210169"/>
                <a:gd name="connsiteX69" fmla="*/ 781191 w 1034062"/>
                <a:gd name="connsiteY69" fmla="*/ 566703 h 1210169"/>
                <a:gd name="connsiteX70" fmla="*/ 792480 w 1034062"/>
                <a:gd name="connsiteY70" fmla="*/ 602827 h 1210169"/>
                <a:gd name="connsiteX71" fmla="*/ 833120 w 1034062"/>
                <a:gd name="connsiteY71" fmla="*/ 614116 h 1210169"/>
                <a:gd name="connsiteX72" fmla="*/ 866986 w 1034062"/>
                <a:gd name="connsiteY72" fmla="*/ 607343 h 1210169"/>
                <a:gd name="connsiteX73" fmla="*/ 896338 w 1034062"/>
                <a:gd name="connsiteY73" fmla="*/ 573476 h 1210169"/>
                <a:gd name="connsiteX74" fmla="*/ 900853 w 1034062"/>
                <a:gd name="connsiteY74" fmla="*/ 494454 h 1210169"/>
                <a:gd name="connsiteX75" fmla="*/ 925689 w 1034062"/>
                <a:gd name="connsiteY75" fmla="*/ 483165 h 1210169"/>
                <a:gd name="connsiteX76" fmla="*/ 927946 w 1034062"/>
                <a:gd name="connsiteY76" fmla="*/ 523805 h 1210169"/>
                <a:gd name="connsiteX77" fmla="*/ 941493 w 1034062"/>
                <a:gd name="connsiteY77" fmla="*/ 584765 h 1210169"/>
                <a:gd name="connsiteX78" fmla="*/ 1011484 w 1034062"/>
                <a:gd name="connsiteY78" fmla="*/ 548640 h 1210169"/>
                <a:gd name="connsiteX79" fmla="*/ 1034062 w 1034062"/>
                <a:gd name="connsiteY79" fmla="*/ 580249 h 1210169"/>
                <a:gd name="connsiteX80" fmla="*/ 1029546 w 1034062"/>
                <a:gd name="connsiteY80" fmla="*/ 666045 h 1210169"/>
                <a:gd name="connsiteX81" fmla="*/ 939235 w 1034062"/>
                <a:gd name="connsiteY81" fmla="*/ 769903 h 1210169"/>
                <a:gd name="connsiteX82" fmla="*/ 941493 w 1034062"/>
                <a:gd name="connsiteY82" fmla="*/ 783449 h 1210169"/>
                <a:gd name="connsiteX83" fmla="*/ 984391 w 1034062"/>
                <a:gd name="connsiteY83" fmla="*/ 760871 h 1210169"/>
                <a:gd name="connsiteX84" fmla="*/ 975360 w 1034062"/>
                <a:gd name="connsiteY84" fmla="*/ 799254 h 1210169"/>
                <a:gd name="connsiteX85" fmla="*/ 950524 w 1034062"/>
                <a:gd name="connsiteY85" fmla="*/ 828605 h 1210169"/>
                <a:gd name="connsiteX86" fmla="*/ 950524 w 1034062"/>
                <a:gd name="connsiteY86" fmla="*/ 871503 h 1210169"/>
                <a:gd name="connsiteX87" fmla="*/ 916658 w 1034062"/>
                <a:gd name="connsiteY87" fmla="*/ 882791 h 1210169"/>
                <a:gd name="connsiteX88" fmla="*/ 898595 w 1034062"/>
                <a:gd name="connsiteY88" fmla="*/ 907627 h 1210169"/>
                <a:gd name="connsiteX89" fmla="*/ 936978 w 1034062"/>
                <a:gd name="connsiteY89" fmla="*/ 909885 h 1210169"/>
                <a:gd name="connsiteX90" fmla="*/ 961813 w 1034062"/>
                <a:gd name="connsiteY90" fmla="*/ 925689 h 1210169"/>
                <a:gd name="connsiteX91" fmla="*/ 961813 w 1034062"/>
                <a:gd name="connsiteY91" fmla="*/ 959556 h 1210169"/>
                <a:gd name="connsiteX92" fmla="*/ 991164 w 1034062"/>
                <a:gd name="connsiteY92" fmla="*/ 984391 h 1210169"/>
                <a:gd name="connsiteX93" fmla="*/ 1004711 w 1034062"/>
                <a:gd name="connsiteY93" fmla="*/ 1006969 h 1210169"/>
                <a:gd name="connsiteX94" fmla="*/ 982133 w 1034062"/>
                <a:gd name="connsiteY94" fmla="*/ 1006969 h 1210169"/>
                <a:gd name="connsiteX95" fmla="*/ 930204 w 1034062"/>
                <a:gd name="connsiteY95" fmla="*/ 988907 h 1210169"/>
                <a:gd name="connsiteX96" fmla="*/ 914400 w 1034062"/>
                <a:gd name="connsiteY96" fmla="*/ 984391 h 1210169"/>
                <a:gd name="connsiteX97" fmla="*/ 885049 w 1034062"/>
                <a:gd name="connsiteY97" fmla="*/ 997938 h 1210169"/>
                <a:gd name="connsiteX98" fmla="*/ 873760 w 1034062"/>
                <a:gd name="connsiteY98" fmla="*/ 1031805 h 1210169"/>
                <a:gd name="connsiteX99" fmla="*/ 864729 w 1034062"/>
                <a:gd name="connsiteY99" fmla="*/ 1061156 h 1210169"/>
                <a:gd name="connsiteX100" fmla="*/ 873760 w 1034062"/>
                <a:gd name="connsiteY100" fmla="*/ 1090507 h 1210169"/>
                <a:gd name="connsiteX101" fmla="*/ 860213 w 1034062"/>
                <a:gd name="connsiteY101" fmla="*/ 1101796 h 1210169"/>
                <a:gd name="connsiteX102" fmla="*/ 826346 w 1034062"/>
                <a:gd name="connsiteY102" fmla="*/ 1085991 h 1210169"/>
                <a:gd name="connsiteX103" fmla="*/ 778933 w 1034062"/>
                <a:gd name="connsiteY103" fmla="*/ 1108569 h 1210169"/>
                <a:gd name="connsiteX104" fmla="*/ 740551 w 1034062"/>
                <a:gd name="connsiteY104" fmla="*/ 1142436 h 1210169"/>
                <a:gd name="connsiteX105" fmla="*/ 684106 w 1034062"/>
                <a:gd name="connsiteY105" fmla="*/ 1180818 h 1210169"/>
                <a:gd name="connsiteX106" fmla="*/ 605084 w 1034062"/>
                <a:gd name="connsiteY106" fmla="*/ 1210169 h 12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034062" h="1210169">
                  <a:moveTo>
                    <a:pt x="605084" y="1210169"/>
                  </a:moveTo>
                  <a:lnTo>
                    <a:pt x="550898" y="1192107"/>
                  </a:lnTo>
                  <a:lnTo>
                    <a:pt x="539609" y="1149209"/>
                  </a:lnTo>
                  <a:lnTo>
                    <a:pt x="498969" y="1104054"/>
                  </a:lnTo>
                  <a:lnTo>
                    <a:pt x="498969" y="1081476"/>
                  </a:lnTo>
                  <a:lnTo>
                    <a:pt x="377049" y="1029547"/>
                  </a:lnTo>
                  <a:lnTo>
                    <a:pt x="363502" y="1000196"/>
                  </a:lnTo>
                  <a:lnTo>
                    <a:pt x="334151" y="995680"/>
                  </a:lnTo>
                  <a:lnTo>
                    <a:pt x="309315" y="970845"/>
                  </a:lnTo>
                  <a:lnTo>
                    <a:pt x="248355" y="968587"/>
                  </a:lnTo>
                  <a:lnTo>
                    <a:pt x="237066" y="930205"/>
                  </a:lnTo>
                  <a:lnTo>
                    <a:pt x="171591" y="896338"/>
                  </a:lnTo>
                  <a:lnTo>
                    <a:pt x="178364" y="887307"/>
                  </a:lnTo>
                  <a:lnTo>
                    <a:pt x="158044" y="878276"/>
                  </a:lnTo>
                  <a:lnTo>
                    <a:pt x="103858" y="860214"/>
                  </a:lnTo>
                  <a:cubicBezTo>
                    <a:pt x="104610" y="842152"/>
                    <a:pt x="105363" y="824089"/>
                    <a:pt x="106115" y="806027"/>
                  </a:cubicBezTo>
                  <a:lnTo>
                    <a:pt x="124178" y="772160"/>
                  </a:lnTo>
                  <a:lnTo>
                    <a:pt x="124178" y="731520"/>
                  </a:lnTo>
                  <a:lnTo>
                    <a:pt x="149013" y="708943"/>
                  </a:lnTo>
                  <a:lnTo>
                    <a:pt x="119662" y="670560"/>
                  </a:lnTo>
                  <a:lnTo>
                    <a:pt x="167075" y="652498"/>
                  </a:lnTo>
                  <a:lnTo>
                    <a:pt x="189653" y="627663"/>
                  </a:lnTo>
                  <a:lnTo>
                    <a:pt x="139982" y="607343"/>
                  </a:lnTo>
                  <a:lnTo>
                    <a:pt x="144498" y="557671"/>
                  </a:lnTo>
                  <a:lnTo>
                    <a:pt x="128693" y="546383"/>
                  </a:lnTo>
                  <a:lnTo>
                    <a:pt x="144498" y="471876"/>
                  </a:lnTo>
                  <a:lnTo>
                    <a:pt x="112889" y="449298"/>
                  </a:lnTo>
                  <a:lnTo>
                    <a:pt x="92569" y="424463"/>
                  </a:lnTo>
                  <a:lnTo>
                    <a:pt x="99342" y="408658"/>
                  </a:lnTo>
                  <a:lnTo>
                    <a:pt x="79022" y="392854"/>
                  </a:lnTo>
                  <a:lnTo>
                    <a:pt x="42898" y="379307"/>
                  </a:lnTo>
                  <a:lnTo>
                    <a:pt x="47413" y="343183"/>
                  </a:lnTo>
                  <a:lnTo>
                    <a:pt x="20320" y="282223"/>
                  </a:lnTo>
                  <a:lnTo>
                    <a:pt x="27093" y="257387"/>
                  </a:lnTo>
                  <a:lnTo>
                    <a:pt x="22578" y="225778"/>
                  </a:lnTo>
                  <a:lnTo>
                    <a:pt x="0" y="203200"/>
                  </a:lnTo>
                  <a:lnTo>
                    <a:pt x="4515" y="164818"/>
                  </a:lnTo>
                  <a:lnTo>
                    <a:pt x="47413" y="164818"/>
                  </a:lnTo>
                  <a:lnTo>
                    <a:pt x="56444" y="139983"/>
                  </a:lnTo>
                  <a:lnTo>
                    <a:pt x="72249" y="112889"/>
                  </a:lnTo>
                  <a:lnTo>
                    <a:pt x="97084" y="94827"/>
                  </a:lnTo>
                  <a:lnTo>
                    <a:pt x="83538" y="58703"/>
                  </a:lnTo>
                  <a:lnTo>
                    <a:pt x="92569" y="22578"/>
                  </a:lnTo>
                  <a:lnTo>
                    <a:pt x="135466" y="9031"/>
                  </a:lnTo>
                  <a:lnTo>
                    <a:pt x="151271" y="0"/>
                  </a:lnTo>
                  <a:lnTo>
                    <a:pt x="185138" y="29351"/>
                  </a:lnTo>
                  <a:lnTo>
                    <a:pt x="214489" y="63218"/>
                  </a:lnTo>
                  <a:lnTo>
                    <a:pt x="243840" y="97085"/>
                  </a:lnTo>
                  <a:lnTo>
                    <a:pt x="264160" y="58703"/>
                  </a:lnTo>
                  <a:lnTo>
                    <a:pt x="284480" y="45156"/>
                  </a:lnTo>
                  <a:lnTo>
                    <a:pt x="313831" y="63218"/>
                  </a:lnTo>
                  <a:lnTo>
                    <a:pt x="347698" y="42898"/>
                  </a:lnTo>
                  <a:lnTo>
                    <a:pt x="386080" y="45156"/>
                  </a:lnTo>
                  <a:lnTo>
                    <a:pt x="422204" y="65476"/>
                  </a:lnTo>
                  <a:lnTo>
                    <a:pt x="435751" y="101600"/>
                  </a:lnTo>
                  <a:lnTo>
                    <a:pt x="458329" y="128694"/>
                  </a:lnTo>
                  <a:lnTo>
                    <a:pt x="458329" y="153529"/>
                  </a:lnTo>
                  <a:lnTo>
                    <a:pt x="492195" y="169334"/>
                  </a:lnTo>
                  <a:lnTo>
                    <a:pt x="492195" y="212231"/>
                  </a:lnTo>
                  <a:lnTo>
                    <a:pt x="528320" y="209974"/>
                  </a:lnTo>
                  <a:lnTo>
                    <a:pt x="537351" y="234809"/>
                  </a:lnTo>
                  <a:lnTo>
                    <a:pt x="589280" y="270934"/>
                  </a:lnTo>
                  <a:lnTo>
                    <a:pt x="629920" y="304800"/>
                  </a:lnTo>
                  <a:lnTo>
                    <a:pt x="681849" y="345440"/>
                  </a:lnTo>
                  <a:lnTo>
                    <a:pt x="675075" y="372534"/>
                  </a:lnTo>
                  <a:lnTo>
                    <a:pt x="711200" y="406400"/>
                  </a:lnTo>
                  <a:lnTo>
                    <a:pt x="769902" y="438009"/>
                  </a:lnTo>
                  <a:lnTo>
                    <a:pt x="772160" y="478649"/>
                  </a:lnTo>
                  <a:lnTo>
                    <a:pt x="801511" y="519289"/>
                  </a:lnTo>
                  <a:lnTo>
                    <a:pt x="781191" y="566703"/>
                  </a:lnTo>
                  <a:lnTo>
                    <a:pt x="792480" y="602827"/>
                  </a:lnTo>
                  <a:lnTo>
                    <a:pt x="833120" y="614116"/>
                  </a:lnTo>
                  <a:lnTo>
                    <a:pt x="866986" y="607343"/>
                  </a:lnTo>
                  <a:lnTo>
                    <a:pt x="896338" y="573476"/>
                  </a:lnTo>
                  <a:lnTo>
                    <a:pt x="900853" y="494454"/>
                  </a:lnTo>
                  <a:lnTo>
                    <a:pt x="925689" y="483165"/>
                  </a:lnTo>
                  <a:lnTo>
                    <a:pt x="927946" y="523805"/>
                  </a:lnTo>
                  <a:lnTo>
                    <a:pt x="941493" y="584765"/>
                  </a:lnTo>
                  <a:lnTo>
                    <a:pt x="1011484" y="548640"/>
                  </a:lnTo>
                  <a:lnTo>
                    <a:pt x="1034062" y="580249"/>
                  </a:lnTo>
                  <a:lnTo>
                    <a:pt x="1029546" y="666045"/>
                  </a:lnTo>
                  <a:lnTo>
                    <a:pt x="939235" y="769903"/>
                  </a:lnTo>
                  <a:lnTo>
                    <a:pt x="941493" y="783449"/>
                  </a:lnTo>
                  <a:lnTo>
                    <a:pt x="984391" y="760871"/>
                  </a:lnTo>
                  <a:lnTo>
                    <a:pt x="975360" y="799254"/>
                  </a:lnTo>
                  <a:lnTo>
                    <a:pt x="950524" y="828605"/>
                  </a:lnTo>
                  <a:lnTo>
                    <a:pt x="950524" y="871503"/>
                  </a:lnTo>
                  <a:lnTo>
                    <a:pt x="916658" y="882791"/>
                  </a:lnTo>
                  <a:lnTo>
                    <a:pt x="898595" y="907627"/>
                  </a:lnTo>
                  <a:lnTo>
                    <a:pt x="936978" y="909885"/>
                  </a:lnTo>
                  <a:lnTo>
                    <a:pt x="961813" y="925689"/>
                  </a:lnTo>
                  <a:lnTo>
                    <a:pt x="961813" y="959556"/>
                  </a:lnTo>
                  <a:lnTo>
                    <a:pt x="991164" y="984391"/>
                  </a:lnTo>
                  <a:lnTo>
                    <a:pt x="1004711" y="1006969"/>
                  </a:lnTo>
                  <a:lnTo>
                    <a:pt x="982133" y="1006969"/>
                  </a:lnTo>
                  <a:lnTo>
                    <a:pt x="930204" y="988907"/>
                  </a:lnTo>
                  <a:lnTo>
                    <a:pt x="914400" y="984391"/>
                  </a:lnTo>
                  <a:lnTo>
                    <a:pt x="885049" y="997938"/>
                  </a:lnTo>
                  <a:lnTo>
                    <a:pt x="873760" y="1031805"/>
                  </a:lnTo>
                  <a:lnTo>
                    <a:pt x="864729" y="1061156"/>
                  </a:lnTo>
                  <a:lnTo>
                    <a:pt x="873760" y="1090507"/>
                  </a:lnTo>
                  <a:lnTo>
                    <a:pt x="860213" y="1101796"/>
                  </a:lnTo>
                  <a:lnTo>
                    <a:pt x="826346" y="1085991"/>
                  </a:lnTo>
                  <a:lnTo>
                    <a:pt x="778933" y="1108569"/>
                  </a:lnTo>
                  <a:lnTo>
                    <a:pt x="740551" y="1142436"/>
                  </a:lnTo>
                  <a:lnTo>
                    <a:pt x="684106" y="1180818"/>
                  </a:lnTo>
                  <a:lnTo>
                    <a:pt x="605084" y="121016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Phongsaly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904380" y="2433692"/>
              <a:ext cx="948267" cy="1143000"/>
            </a:xfrm>
            <a:custGeom>
              <a:avLst/>
              <a:gdLst>
                <a:gd name="connsiteX0" fmla="*/ 76765 w 1264356"/>
                <a:gd name="connsiteY0" fmla="*/ 1524000 h 1524000"/>
                <a:gd name="connsiteX1" fmla="*/ 88054 w 1264356"/>
                <a:gd name="connsiteY1" fmla="*/ 1456267 h 1524000"/>
                <a:gd name="connsiteX2" fmla="*/ 106116 w 1264356"/>
                <a:gd name="connsiteY2" fmla="*/ 1379502 h 1524000"/>
                <a:gd name="connsiteX3" fmla="*/ 94827 w 1264356"/>
                <a:gd name="connsiteY3" fmla="*/ 1327573 h 1524000"/>
                <a:gd name="connsiteX4" fmla="*/ 133209 w 1264356"/>
                <a:gd name="connsiteY4" fmla="*/ 1253067 h 1524000"/>
                <a:gd name="connsiteX5" fmla="*/ 160303 w 1264356"/>
                <a:gd name="connsiteY5" fmla="*/ 1230489 h 1524000"/>
                <a:gd name="connsiteX6" fmla="*/ 117405 w 1264356"/>
                <a:gd name="connsiteY6" fmla="*/ 1221458 h 1524000"/>
                <a:gd name="connsiteX7" fmla="*/ 88054 w 1264356"/>
                <a:gd name="connsiteY7" fmla="*/ 1167271 h 1524000"/>
                <a:gd name="connsiteX8" fmla="*/ 101600 w 1264356"/>
                <a:gd name="connsiteY8" fmla="*/ 1142435 h 1524000"/>
                <a:gd name="connsiteX9" fmla="*/ 83538 w 1264356"/>
                <a:gd name="connsiteY9" fmla="*/ 1104053 h 1524000"/>
                <a:gd name="connsiteX10" fmla="*/ 94827 w 1264356"/>
                <a:gd name="connsiteY10" fmla="*/ 1070187 h 1524000"/>
                <a:gd name="connsiteX11" fmla="*/ 74507 w 1264356"/>
                <a:gd name="connsiteY11" fmla="*/ 1058898 h 1524000"/>
                <a:gd name="connsiteX12" fmla="*/ 58703 w 1264356"/>
                <a:gd name="connsiteY12" fmla="*/ 1079218 h 1524000"/>
                <a:gd name="connsiteX13" fmla="*/ 29351 w 1264356"/>
                <a:gd name="connsiteY13" fmla="*/ 1079218 h 1524000"/>
                <a:gd name="connsiteX14" fmla="*/ 0 w 1264356"/>
                <a:gd name="connsiteY14" fmla="*/ 1025031 h 1524000"/>
                <a:gd name="connsiteX15" fmla="*/ 40640 w 1264356"/>
                <a:gd name="connsiteY15" fmla="*/ 988907 h 1524000"/>
                <a:gd name="connsiteX16" fmla="*/ 65476 w 1264356"/>
                <a:gd name="connsiteY16" fmla="*/ 946009 h 1524000"/>
                <a:gd name="connsiteX17" fmla="*/ 79023 w 1264356"/>
                <a:gd name="connsiteY17" fmla="*/ 939235 h 1524000"/>
                <a:gd name="connsiteX18" fmla="*/ 63218 w 1264356"/>
                <a:gd name="connsiteY18" fmla="*/ 905369 h 1524000"/>
                <a:gd name="connsiteX19" fmla="*/ 45156 w 1264356"/>
                <a:gd name="connsiteY19" fmla="*/ 871502 h 1524000"/>
                <a:gd name="connsiteX20" fmla="*/ 40640 w 1264356"/>
                <a:gd name="connsiteY20" fmla="*/ 848924 h 1524000"/>
                <a:gd name="connsiteX21" fmla="*/ 135467 w 1264356"/>
                <a:gd name="connsiteY21" fmla="*/ 842151 h 1524000"/>
                <a:gd name="connsiteX22" fmla="*/ 200943 w 1264356"/>
                <a:gd name="connsiteY22" fmla="*/ 801511 h 1524000"/>
                <a:gd name="connsiteX23" fmla="*/ 234809 w 1264356"/>
                <a:gd name="connsiteY23" fmla="*/ 763129 h 1524000"/>
                <a:gd name="connsiteX24" fmla="*/ 277707 w 1264356"/>
                <a:gd name="connsiteY24" fmla="*/ 769902 h 1524000"/>
                <a:gd name="connsiteX25" fmla="*/ 343183 w 1264356"/>
                <a:gd name="connsiteY25" fmla="*/ 745067 h 1524000"/>
                <a:gd name="connsiteX26" fmla="*/ 392854 w 1264356"/>
                <a:gd name="connsiteY26" fmla="*/ 693138 h 1524000"/>
                <a:gd name="connsiteX27" fmla="*/ 388338 w 1264356"/>
                <a:gd name="connsiteY27" fmla="*/ 666044 h 1524000"/>
                <a:gd name="connsiteX28" fmla="*/ 354471 w 1264356"/>
                <a:gd name="connsiteY28" fmla="*/ 623147 h 1524000"/>
                <a:gd name="connsiteX29" fmla="*/ 356729 w 1264356"/>
                <a:gd name="connsiteY29" fmla="*/ 602827 h 1524000"/>
                <a:gd name="connsiteX30" fmla="*/ 381565 w 1264356"/>
                <a:gd name="connsiteY30" fmla="*/ 555413 h 1524000"/>
                <a:gd name="connsiteX31" fmla="*/ 347698 w 1264356"/>
                <a:gd name="connsiteY31" fmla="*/ 532835 h 1524000"/>
                <a:gd name="connsiteX32" fmla="*/ 368018 w 1264356"/>
                <a:gd name="connsiteY32" fmla="*/ 487680 h 1524000"/>
                <a:gd name="connsiteX33" fmla="*/ 343183 w 1264356"/>
                <a:gd name="connsiteY33" fmla="*/ 458329 h 1524000"/>
                <a:gd name="connsiteX34" fmla="*/ 370276 w 1264356"/>
                <a:gd name="connsiteY34" fmla="*/ 447040 h 1524000"/>
                <a:gd name="connsiteX35" fmla="*/ 417689 w 1264356"/>
                <a:gd name="connsiteY35" fmla="*/ 386080 h 1524000"/>
                <a:gd name="connsiteX36" fmla="*/ 462845 w 1264356"/>
                <a:gd name="connsiteY36" fmla="*/ 356729 h 1524000"/>
                <a:gd name="connsiteX37" fmla="*/ 508000 w 1264356"/>
                <a:gd name="connsiteY37" fmla="*/ 322862 h 1524000"/>
                <a:gd name="connsiteX38" fmla="*/ 505743 w 1264356"/>
                <a:gd name="connsiteY38" fmla="*/ 264160 h 1524000"/>
                <a:gd name="connsiteX39" fmla="*/ 550898 w 1264356"/>
                <a:gd name="connsiteY39" fmla="*/ 234809 h 1524000"/>
                <a:gd name="connsiteX40" fmla="*/ 602827 w 1264356"/>
                <a:gd name="connsiteY40" fmla="*/ 200942 h 1524000"/>
                <a:gd name="connsiteX41" fmla="*/ 677334 w 1264356"/>
                <a:gd name="connsiteY41" fmla="*/ 160302 h 1524000"/>
                <a:gd name="connsiteX42" fmla="*/ 740551 w 1264356"/>
                <a:gd name="connsiteY42" fmla="*/ 133209 h 1524000"/>
                <a:gd name="connsiteX43" fmla="*/ 785707 w 1264356"/>
                <a:gd name="connsiteY43" fmla="*/ 101600 h 1524000"/>
                <a:gd name="connsiteX44" fmla="*/ 824089 w 1264356"/>
                <a:gd name="connsiteY44" fmla="*/ 117404 h 1524000"/>
                <a:gd name="connsiteX45" fmla="*/ 835378 w 1264356"/>
                <a:gd name="connsiteY45" fmla="*/ 63218 h 1524000"/>
                <a:gd name="connsiteX46" fmla="*/ 846667 w 1264356"/>
                <a:gd name="connsiteY46" fmla="*/ 11289 h 1524000"/>
                <a:gd name="connsiteX47" fmla="*/ 882791 w 1264356"/>
                <a:gd name="connsiteY47" fmla="*/ 0 h 1524000"/>
                <a:gd name="connsiteX48" fmla="*/ 930205 w 1264356"/>
                <a:gd name="connsiteY48" fmla="*/ 11289 h 1524000"/>
                <a:gd name="connsiteX49" fmla="*/ 957298 w 1264356"/>
                <a:gd name="connsiteY49" fmla="*/ 33867 h 1524000"/>
                <a:gd name="connsiteX50" fmla="*/ 961814 w 1264356"/>
                <a:gd name="connsiteY50" fmla="*/ 65475 h 1524000"/>
                <a:gd name="connsiteX51" fmla="*/ 1004711 w 1264356"/>
                <a:gd name="connsiteY51" fmla="*/ 74507 h 1524000"/>
                <a:gd name="connsiteX52" fmla="*/ 1038578 w 1264356"/>
                <a:gd name="connsiteY52" fmla="*/ 130951 h 1524000"/>
                <a:gd name="connsiteX53" fmla="*/ 1076960 w 1264356"/>
                <a:gd name="connsiteY53" fmla="*/ 182880 h 1524000"/>
                <a:gd name="connsiteX54" fmla="*/ 1113085 w 1264356"/>
                <a:gd name="connsiteY54" fmla="*/ 178364 h 1524000"/>
                <a:gd name="connsiteX55" fmla="*/ 1137920 w 1264356"/>
                <a:gd name="connsiteY55" fmla="*/ 198684 h 1524000"/>
                <a:gd name="connsiteX56" fmla="*/ 1151467 w 1264356"/>
                <a:gd name="connsiteY56" fmla="*/ 223520 h 1524000"/>
                <a:gd name="connsiteX57" fmla="*/ 1174045 w 1264356"/>
                <a:gd name="connsiteY57" fmla="*/ 248355 h 1524000"/>
                <a:gd name="connsiteX58" fmla="*/ 1219200 w 1264356"/>
                <a:gd name="connsiteY58" fmla="*/ 246098 h 1524000"/>
                <a:gd name="connsiteX59" fmla="*/ 1253067 w 1264356"/>
                <a:gd name="connsiteY59" fmla="*/ 264160 h 1524000"/>
                <a:gd name="connsiteX60" fmla="*/ 1264356 w 1264356"/>
                <a:gd name="connsiteY60" fmla="*/ 264160 h 1524000"/>
                <a:gd name="connsiteX61" fmla="*/ 1262098 w 1264356"/>
                <a:gd name="connsiteY61" fmla="*/ 284480 h 1524000"/>
                <a:gd name="connsiteX62" fmla="*/ 1216943 w 1264356"/>
                <a:gd name="connsiteY62" fmla="*/ 284480 h 1524000"/>
                <a:gd name="connsiteX63" fmla="*/ 1165014 w 1264356"/>
                <a:gd name="connsiteY63" fmla="*/ 316089 h 1524000"/>
                <a:gd name="connsiteX64" fmla="*/ 1140178 w 1264356"/>
                <a:gd name="connsiteY64" fmla="*/ 343182 h 1524000"/>
                <a:gd name="connsiteX65" fmla="*/ 1131147 w 1264356"/>
                <a:gd name="connsiteY65" fmla="*/ 397369 h 1524000"/>
                <a:gd name="connsiteX66" fmla="*/ 1135663 w 1264356"/>
                <a:gd name="connsiteY66" fmla="*/ 451555 h 1524000"/>
                <a:gd name="connsiteX67" fmla="*/ 1085991 w 1264356"/>
                <a:gd name="connsiteY67" fmla="*/ 498969 h 1524000"/>
                <a:gd name="connsiteX68" fmla="*/ 1133405 w 1264356"/>
                <a:gd name="connsiteY68" fmla="*/ 526062 h 1524000"/>
                <a:gd name="connsiteX69" fmla="*/ 1151467 w 1264356"/>
                <a:gd name="connsiteY69" fmla="*/ 532835 h 1524000"/>
                <a:gd name="connsiteX70" fmla="*/ 1142436 w 1264356"/>
                <a:gd name="connsiteY70" fmla="*/ 573475 h 1524000"/>
                <a:gd name="connsiteX71" fmla="*/ 1146951 w 1264356"/>
                <a:gd name="connsiteY71" fmla="*/ 602827 h 1524000"/>
                <a:gd name="connsiteX72" fmla="*/ 1063414 w 1264356"/>
                <a:gd name="connsiteY72" fmla="*/ 702169 h 1524000"/>
                <a:gd name="connsiteX73" fmla="*/ 1088249 w 1264356"/>
                <a:gd name="connsiteY73" fmla="*/ 731520 h 1524000"/>
                <a:gd name="connsiteX74" fmla="*/ 1099538 w 1264356"/>
                <a:gd name="connsiteY74" fmla="*/ 749582 h 1524000"/>
                <a:gd name="connsiteX75" fmla="*/ 1072445 w 1264356"/>
                <a:gd name="connsiteY75" fmla="*/ 785707 h 1524000"/>
                <a:gd name="connsiteX76" fmla="*/ 1070187 w 1264356"/>
                <a:gd name="connsiteY76" fmla="*/ 878275 h 1524000"/>
                <a:gd name="connsiteX77" fmla="*/ 1058898 w 1264356"/>
                <a:gd name="connsiteY77" fmla="*/ 898595 h 1524000"/>
                <a:gd name="connsiteX78" fmla="*/ 1038578 w 1264356"/>
                <a:gd name="connsiteY78" fmla="*/ 896338 h 1524000"/>
                <a:gd name="connsiteX79" fmla="*/ 1022774 w 1264356"/>
                <a:gd name="connsiteY79" fmla="*/ 900853 h 1524000"/>
                <a:gd name="connsiteX80" fmla="*/ 1027289 w 1264356"/>
                <a:gd name="connsiteY80" fmla="*/ 921173 h 1524000"/>
                <a:gd name="connsiteX81" fmla="*/ 995680 w 1264356"/>
                <a:gd name="connsiteY81" fmla="*/ 927947 h 1524000"/>
                <a:gd name="connsiteX82" fmla="*/ 950525 w 1264356"/>
                <a:gd name="connsiteY82" fmla="*/ 950524 h 1524000"/>
                <a:gd name="connsiteX83" fmla="*/ 930205 w 1264356"/>
                <a:gd name="connsiteY83" fmla="*/ 946009 h 1524000"/>
                <a:gd name="connsiteX84" fmla="*/ 905369 w 1264356"/>
                <a:gd name="connsiteY84" fmla="*/ 955040 h 1524000"/>
                <a:gd name="connsiteX85" fmla="*/ 932463 w 1264356"/>
                <a:gd name="connsiteY85" fmla="*/ 984391 h 1524000"/>
                <a:gd name="connsiteX86" fmla="*/ 903111 w 1264356"/>
                <a:gd name="connsiteY86" fmla="*/ 1029547 h 1524000"/>
                <a:gd name="connsiteX87" fmla="*/ 871503 w 1264356"/>
                <a:gd name="connsiteY87" fmla="*/ 1016000 h 1524000"/>
                <a:gd name="connsiteX88" fmla="*/ 857956 w 1264356"/>
                <a:gd name="connsiteY88" fmla="*/ 1038578 h 1524000"/>
                <a:gd name="connsiteX89" fmla="*/ 855698 w 1264356"/>
                <a:gd name="connsiteY89" fmla="*/ 1063413 h 1524000"/>
                <a:gd name="connsiteX90" fmla="*/ 808285 w 1264356"/>
                <a:gd name="connsiteY90" fmla="*/ 1113084 h 1524000"/>
                <a:gd name="connsiteX91" fmla="*/ 781191 w 1264356"/>
                <a:gd name="connsiteY91" fmla="*/ 1097280 h 1524000"/>
                <a:gd name="connsiteX92" fmla="*/ 720231 w 1264356"/>
                <a:gd name="connsiteY92" fmla="*/ 1178560 h 1524000"/>
                <a:gd name="connsiteX93" fmla="*/ 727005 w 1264356"/>
                <a:gd name="connsiteY93" fmla="*/ 1198880 h 1524000"/>
                <a:gd name="connsiteX94" fmla="*/ 711200 w 1264356"/>
                <a:gd name="connsiteY94" fmla="*/ 1230489 h 1524000"/>
                <a:gd name="connsiteX95" fmla="*/ 774418 w 1264356"/>
                <a:gd name="connsiteY95" fmla="*/ 1311769 h 1524000"/>
                <a:gd name="connsiteX96" fmla="*/ 760871 w 1264356"/>
                <a:gd name="connsiteY96" fmla="*/ 1327573 h 1524000"/>
                <a:gd name="connsiteX97" fmla="*/ 708943 w 1264356"/>
                <a:gd name="connsiteY97" fmla="*/ 1347893 h 1524000"/>
                <a:gd name="connsiteX98" fmla="*/ 677334 w 1264356"/>
                <a:gd name="connsiteY98" fmla="*/ 1359182 h 1524000"/>
                <a:gd name="connsiteX99" fmla="*/ 638951 w 1264356"/>
                <a:gd name="connsiteY99" fmla="*/ 1381760 h 1524000"/>
                <a:gd name="connsiteX100" fmla="*/ 618631 w 1264356"/>
                <a:gd name="connsiteY100" fmla="*/ 1384018 h 1524000"/>
                <a:gd name="connsiteX101" fmla="*/ 600569 w 1264356"/>
                <a:gd name="connsiteY101" fmla="*/ 1327573 h 1524000"/>
                <a:gd name="connsiteX102" fmla="*/ 562187 w 1264356"/>
                <a:gd name="connsiteY102" fmla="*/ 1286933 h 1524000"/>
                <a:gd name="connsiteX103" fmla="*/ 555414 w 1264356"/>
                <a:gd name="connsiteY103" fmla="*/ 1253067 h 1524000"/>
                <a:gd name="connsiteX104" fmla="*/ 514774 w 1264356"/>
                <a:gd name="connsiteY104" fmla="*/ 1253067 h 1524000"/>
                <a:gd name="connsiteX105" fmla="*/ 474134 w 1264356"/>
                <a:gd name="connsiteY105" fmla="*/ 1246293 h 1524000"/>
                <a:gd name="connsiteX106" fmla="*/ 465103 w 1264356"/>
                <a:gd name="connsiteY106" fmla="*/ 1264355 h 1524000"/>
                <a:gd name="connsiteX107" fmla="*/ 431236 w 1264356"/>
                <a:gd name="connsiteY107" fmla="*/ 1262098 h 1524000"/>
                <a:gd name="connsiteX108" fmla="*/ 404143 w 1264356"/>
                <a:gd name="connsiteY108" fmla="*/ 1262098 h 1524000"/>
                <a:gd name="connsiteX109" fmla="*/ 392854 w 1264356"/>
                <a:gd name="connsiteY109" fmla="*/ 1235004 h 1524000"/>
                <a:gd name="connsiteX110" fmla="*/ 325120 w 1264356"/>
                <a:gd name="connsiteY110" fmla="*/ 1223715 h 1524000"/>
                <a:gd name="connsiteX111" fmla="*/ 313831 w 1264356"/>
                <a:gd name="connsiteY111" fmla="*/ 1239520 h 1524000"/>
                <a:gd name="connsiteX112" fmla="*/ 284480 w 1264356"/>
                <a:gd name="connsiteY112" fmla="*/ 1253067 h 1524000"/>
                <a:gd name="connsiteX113" fmla="*/ 307058 w 1264356"/>
                <a:gd name="connsiteY113" fmla="*/ 1282418 h 1524000"/>
                <a:gd name="connsiteX114" fmla="*/ 243840 w 1264356"/>
                <a:gd name="connsiteY114" fmla="*/ 1329831 h 1524000"/>
                <a:gd name="connsiteX115" fmla="*/ 225778 w 1264356"/>
                <a:gd name="connsiteY115" fmla="*/ 1318542 h 1524000"/>
                <a:gd name="connsiteX116" fmla="*/ 216747 w 1264356"/>
                <a:gd name="connsiteY116" fmla="*/ 1370471 h 1524000"/>
                <a:gd name="connsiteX117" fmla="*/ 196427 w 1264356"/>
                <a:gd name="connsiteY117" fmla="*/ 1404338 h 1524000"/>
                <a:gd name="connsiteX118" fmla="*/ 149014 w 1264356"/>
                <a:gd name="connsiteY118" fmla="*/ 1456267 h 1524000"/>
                <a:gd name="connsiteX119" fmla="*/ 119663 w 1264356"/>
                <a:gd name="connsiteY119" fmla="*/ 1451751 h 1524000"/>
                <a:gd name="connsiteX120" fmla="*/ 126436 w 1264356"/>
                <a:gd name="connsiteY120" fmla="*/ 1490133 h 1524000"/>
                <a:gd name="connsiteX121" fmla="*/ 133209 w 1264356"/>
                <a:gd name="connsiteY121" fmla="*/ 1514969 h 1524000"/>
                <a:gd name="connsiteX122" fmla="*/ 76765 w 1264356"/>
                <a:gd name="connsiteY122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264356" h="1524000">
                  <a:moveTo>
                    <a:pt x="76765" y="1524000"/>
                  </a:moveTo>
                  <a:lnTo>
                    <a:pt x="88054" y="1456267"/>
                  </a:lnTo>
                  <a:lnTo>
                    <a:pt x="106116" y="1379502"/>
                  </a:lnTo>
                  <a:lnTo>
                    <a:pt x="94827" y="1327573"/>
                  </a:lnTo>
                  <a:lnTo>
                    <a:pt x="133209" y="1253067"/>
                  </a:lnTo>
                  <a:lnTo>
                    <a:pt x="160303" y="1230489"/>
                  </a:lnTo>
                  <a:lnTo>
                    <a:pt x="117405" y="1221458"/>
                  </a:lnTo>
                  <a:lnTo>
                    <a:pt x="88054" y="1167271"/>
                  </a:lnTo>
                  <a:lnTo>
                    <a:pt x="101600" y="1142435"/>
                  </a:lnTo>
                  <a:lnTo>
                    <a:pt x="83538" y="1104053"/>
                  </a:lnTo>
                  <a:lnTo>
                    <a:pt x="94827" y="1070187"/>
                  </a:lnTo>
                  <a:lnTo>
                    <a:pt x="74507" y="1058898"/>
                  </a:lnTo>
                  <a:lnTo>
                    <a:pt x="58703" y="1079218"/>
                  </a:lnTo>
                  <a:lnTo>
                    <a:pt x="29351" y="1079218"/>
                  </a:lnTo>
                  <a:lnTo>
                    <a:pt x="0" y="1025031"/>
                  </a:lnTo>
                  <a:lnTo>
                    <a:pt x="40640" y="988907"/>
                  </a:lnTo>
                  <a:lnTo>
                    <a:pt x="65476" y="946009"/>
                  </a:lnTo>
                  <a:lnTo>
                    <a:pt x="79023" y="939235"/>
                  </a:lnTo>
                  <a:lnTo>
                    <a:pt x="63218" y="905369"/>
                  </a:lnTo>
                  <a:lnTo>
                    <a:pt x="45156" y="871502"/>
                  </a:lnTo>
                  <a:lnTo>
                    <a:pt x="40640" y="848924"/>
                  </a:lnTo>
                  <a:lnTo>
                    <a:pt x="135467" y="842151"/>
                  </a:lnTo>
                  <a:lnTo>
                    <a:pt x="200943" y="801511"/>
                  </a:lnTo>
                  <a:lnTo>
                    <a:pt x="234809" y="763129"/>
                  </a:lnTo>
                  <a:lnTo>
                    <a:pt x="277707" y="769902"/>
                  </a:lnTo>
                  <a:lnTo>
                    <a:pt x="343183" y="745067"/>
                  </a:lnTo>
                  <a:lnTo>
                    <a:pt x="392854" y="693138"/>
                  </a:lnTo>
                  <a:lnTo>
                    <a:pt x="388338" y="666044"/>
                  </a:lnTo>
                  <a:lnTo>
                    <a:pt x="354471" y="623147"/>
                  </a:lnTo>
                  <a:lnTo>
                    <a:pt x="356729" y="602827"/>
                  </a:lnTo>
                  <a:lnTo>
                    <a:pt x="381565" y="555413"/>
                  </a:lnTo>
                  <a:lnTo>
                    <a:pt x="347698" y="532835"/>
                  </a:lnTo>
                  <a:lnTo>
                    <a:pt x="368018" y="487680"/>
                  </a:lnTo>
                  <a:lnTo>
                    <a:pt x="343183" y="458329"/>
                  </a:lnTo>
                  <a:lnTo>
                    <a:pt x="370276" y="447040"/>
                  </a:lnTo>
                  <a:lnTo>
                    <a:pt x="417689" y="386080"/>
                  </a:lnTo>
                  <a:lnTo>
                    <a:pt x="462845" y="356729"/>
                  </a:lnTo>
                  <a:lnTo>
                    <a:pt x="508000" y="322862"/>
                  </a:lnTo>
                  <a:cubicBezTo>
                    <a:pt x="507248" y="303295"/>
                    <a:pt x="506495" y="283727"/>
                    <a:pt x="505743" y="264160"/>
                  </a:cubicBezTo>
                  <a:lnTo>
                    <a:pt x="550898" y="234809"/>
                  </a:lnTo>
                  <a:lnTo>
                    <a:pt x="602827" y="200942"/>
                  </a:lnTo>
                  <a:lnTo>
                    <a:pt x="677334" y="160302"/>
                  </a:lnTo>
                  <a:lnTo>
                    <a:pt x="740551" y="133209"/>
                  </a:lnTo>
                  <a:lnTo>
                    <a:pt x="785707" y="101600"/>
                  </a:lnTo>
                  <a:lnTo>
                    <a:pt x="824089" y="117404"/>
                  </a:lnTo>
                  <a:lnTo>
                    <a:pt x="835378" y="63218"/>
                  </a:lnTo>
                  <a:lnTo>
                    <a:pt x="846667" y="11289"/>
                  </a:lnTo>
                  <a:lnTo>
                    <a:pt x="882791" y="0"/>
                  </a:lnTo>
                  <a:lnTo>
                    <a:pt x="930205" y="11289"/>
                  </a:lnTo>
                  <a:lnTo>
                    <a:pt x="957298" y="33867"/>
                  </a:lnTo>
                  <a:lnTo>
                    <a:pt x="961814" y="65475"/>
                  </a:lnTo>
                  <a:lnTo>
                    <a:pt x="1004711" y="74507"/>
                  </a:lnTo>
                  <a:lnTo>
                    <a:pt x="1038578" y="130951"/>
                  </a:lnTo>
                  <a:lnTo>
                    <a:pt x="1076960" y="182880"/>
                  </a:lnTo>
                  <a:lnTo>
                    <a:pt x="1113085" y="178364"/>
                  </a:lnTo>
                  <a:lnTo>
                    <a:pt x="1137920" y="198684"/>
                  </a:lnTo>
                  <a:lnTo>
                    <a:pt x="1151467" y="223520"/>
                  </a:lnTo>
                  <a:lnTo>
                    <a:pt x="1174045" y="248355"/>
                  </a:lnTo>
                  <a:lnTo>
                    <a:pt x="1219200" y="246098"/>
                  </a:lnTo>
                  <a:lnTo>
                    <a:pt x="1253067" y="264160"/>
                  </a:lnTo>
                  <a:lnTo>
                    <a:pt x="1264356" y="264160"/>
                  </a:lnTo>
                  <a:lnTo>
                    <a:pt x="1262098" y="284480"/>
                  </a:lnTo>
                  <a:lnTo>
                    <a:pt x="1216943" y="284480"/>
                  </a:lnTo>
                  <a:lnTo>
                    <a:pt x="1165014" y="316089"/>
                  </a:lnTo>
                  <a:lnTo>
                    <a:pt x="1140178" y="343182"/>
                  </a:lnTo>
                  <a:lnTo>
                    <a:pt x="1131147" y="397369"/>
                  </a:lnTo>
                  <a:lnTo>
                    <a:pt x="1135663" y="451555"/>
                  </a:lnTo>
                  <a:lnTo>
                    <a:pt x="1085991" y="498969"/>
                  </a:lnTo>
                  <a:lnTo>
                    <a:pt x="1133405" y="526062"/>
                  </a:lnTo>
                  <a:lnTo>
                    <a:pt x="1151467" y="532835"/>
                  </a:lnTo>
                  <a:lnTo>
                    <a:pt x="1142436" y="573475"/>
                  </a:lnTo>
                  <a:lnTo>
                    <a:pt x="1146951" y="602827"/>
                  </a:lnTo>
                  <a:lnTo>
                    <a:pt x="1063414" y="702169"/>
                  </a:lnTo>
                  <a:lnTo>
                    <a:pt x="1088249" y="731520"/>
                  </a:lnTo>
                  <a:lnTo>
                    <a:pt x="1099538" y="749582"/>
                  </a:lnTo>
                  <a:lnTo>
                    <a:pt x="1072445" y="785707"/>
                  </a:lnTo>
                  <a:cubicBezTo>
                    <a:pt x="1071692" y="816563"/>
                    <a:pt x="1070940" y="847419"/>
                    <a:pt x="1070187" y="878275"/>
                  </a:cubicBezTo>
                  <a:lnTo>
                    <a:pt x="1058898" y="898595"/>
                  </a:lnTo>
                  <a:lnTo>
                    <a:pt x="1038578" y="896338"/>
                  </a:lnTo>
                  <a:lnTo>
                    <a:pt x="1022774" y="900853"/>
                  </a:lnTo>
                  <a:lnTo>
                    <a:pt x="1027289" y="921173"/>
                  </a:lnTo>
                  <a:lnTo>
                    <a:pt x="995680" y="927947"/>
                  </a:lnTo>
                  <a:lnTo>
                    <a:pt x="950525" y="950524"/>
                  </a:lnTo>
                  <a:lnTo>
                    <a:pt x="930205" y="946009"/>
                  </a:lnTo>
                  <a:lnTo>
                    <a:pt x="905369" y="955040"/>
                  </a:lnTo>
                  <a:lnTo>
                    <a:pt x="932463" y="984391"/>
                  </a:lnTo>
                  <a:lnTo>
                    <a:pt x="903111" y="1029547"/>
                  </a:lnTo>
                  <a:lnTo>
                    <a:pt x="871503" y="1016000"/>
                  </a:lnTo>
                  <a:lnTo>
                    <a:pt x="857956" y="1038578"/>
                  </a:lnTo>
                  <a:lnTo>
                    <a:pt x="855698" y="1063413"/>
                  </a:lnTo>
                  <a:lnTo>
                    <a:pt x="808285" y="1113084"/>
                  </a:lnTo>
                  <a:lnTo>
                    <a:pt x="781191" y="1097280"/>
                  </a:lnTo>
                  <a:lnTo>
                    <a:pt x="720231" y="1178560"/>
                  </a:lnTo>
                  <a:lnTo>
                    <a:pt x="727005" y="1198880"/>
                  </a:lnTo>
                  <a:lnTo>
                    <a:pt x="711200" y="1230489"/>
                  </a:lnTo>
                  <a:lnTo>
                    <a:pt x="774418" y="1311769"/>
                  </a:lnTo>
                  <a:lnTo>
                    <a:pt x="760871" y="1327573"/>
                  </a:lnTo>
                  <a:lnTo>
                    <a:pt x="708943" y="1347893"/>
                  </a:lnTo>
                  <a:lnTo>
                    <a:pt x="677334" y="1359182"/>
                  </a:lnTo>
                  <a:lnTo>
                    <a:pt x="638951" y="1381760"/>
                  </a:lnTo>
                  <a:lnTo>
                    <a:pt x="618631" y="1384018"/>
                  </a:lnTo>
                  <a:lnTo>
                    <a:pt x="600569" y="1327573"/>
                  </a:lnTo>
                  <a:lnTo>
                    <a:pt x="562187" y="1286933"/>
                  </a:lnTo>
                  <a:lnTo>
                    <a:pt x="555414" y="1253067"/>
                  </a:lnTo>
                  <a:lnTo>
                    <a:pt x="514774" y="1253067"/>
                  </a:lnTo>
                  <a:lnTo>
                    <a:pt x="474134" y="1246293"/>
                  </a:lnTo>
                  <a:lnTo>
                    <a:pt x="465103" y="1264355"/>
                  </a:lnTo>
                  <a:lnTo>
                    <a:pt x="431236" y="1262098"/>
                  </a:lnTo>
                  <a:lnTo>
                    <a:pt x="404143" y="1262098"/>
                  </a:lnTo>
                  <a:lnTo>
                    <a:pt x="392854" y="1235004"/>
                  </a:lnTo>
                  <a:lnTo>
                    <a:pt x="325120" y="1223715"/>
                  </a:lnTo>
                  <a:lnTo>
                    <a:pt x="313831" y="1239520"/>
                  </a:lnTo>
                  <a:lnTo>
                    <a:pt x="284480" y="1253067"/>
                  </a:lnTo>
                  <a:lnTo>
                    <a:pt x="307058" y="1282418"/>
                  </a:lnTo>
                  <a:lnTo>
                    <a:pt x="243840" y="1329831"/>
                  </a:lnTo>
                  <a:lnTo>
                    <a:pt x="225778" y="1318542"/>
                  </a:lnTo>
                  <a:lnTo>
                    <a:pt x="216747" y="1370471"/>
                  </a:lnTo>
                  <a:lnTo>
                    <a:pt x="196427" y="1404338"/>
                  </a:lnTo>
                  <a:lnTo>
                    <a:pt x="149014" y="1456267"/>
                  </a:lnTo>
                  <a:lnTo>
                    <a:pt x="119663" y="1451751"/>
                  </a:lnTo>
                  <a:lnTo>
                    <a:pt x="126436" y="1490133"/>
                  </a:lnTo>
                  <a:lnTo>
                    <a:pt x="133209" y="1514969"/>
                  </a:lnTo>
                  <a:lnTo>
                    <a:pt x="76765" y="15240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Luangphabang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11762" y="2527671"/>
              <a:ext cx="1031240" cy="741680"/>
            </a:xfrm>
            <a:custGeom>
              <a:avLst/>
              <a:gdLst>
                <a:gd name="connsiteX0" fmla="*/ 13546 w 1374986"/>
                <a:gd name="connsiteY0" fmla="*/ 751840 h 988907"/>
                <a:gd name="connsiteX1" fmla="*/ 2257 w 1374986"/>
                <a:gd name="connsiteY1" fmla="*/ 652498 h 988907"/>
                <a:gd name="connsiteX2" fmla="*/ 40640 w 1374986"/>
                <a:gd name="connsiteY2" fmla="*/ 618631 h 988907"/>
                <a:gd name="connsiteX3" fmla="*/ 0 w 1374986"/>
                <a:gd name="connsiteY3" fmla="*/ 577991 h 988907"/>
                <a:gd name="connsiteX4" fmla="*/ 24835 w 1374986"/>
                <a:gd name="connsiteY4" fmla="*/ 541867 h 988907"/>
                <a:gd name="connsiteX5" fmla="*/ 63217 w 1374986"/>
                <a:gd name="connsiteY5" fmla="*/ 510258 h 988907"/>
                <a:gd name="connsiteX6" fmla="*/ 88053 w 1374986"/>
                <a:gd name="connsiteY6" fmla="*/ 451556 h 988907"/>
                <a:gd name="connsiteX7" fmla="*/ 88053 w 1374986"/>
                <a:gd name="connsiteY7" fmla="*/ 410916 h 988907"/>
                <a:gd name="connsiteX8" fmla="*/ 94826 w 1374986"/>
                <a:gd name="connsiteY8" fmla="*/ 395111 h 988907"/>
                <a:gd name="connsiteX9" fmla="*/ 29351 w 1374986"/>
                <a:gd name="connsiteY9" fmla="*/ 356729 h 988907"/>
                <a:gd name="connsiteX10" fmla="*/ 74506 w 1374986"/>
                <a:gd name="connsiteY10" fmla="*/ 329636 h 988907"/>
                <a:gd name="connsiteX11" fmla="*/ 74506 w 1374986"/>
                <a:gd name="connsiteY11" fmla="*/ 282222 h 988907"/>
                <a:gd name="connsiteX12" fmla="*/ 92568 w 1374986"/>
                <a:gd name="connsiteY12" fmla="*/ 241582 h 988907"/>
                <a:gd name="connsiteX13" fmla="*/ 81280 w 1374986"/>
                <a:gd name="connsiteY13" fmla="*/ 187396 h 988907"/>
                <a:gd name="connsiteX14" fmla="*/ 135466 w 1374986"/>
                <a:gd name="connsiteY14" fmla="*/ 171591 h 988907"/>
                <a:gd name="connsiteX15" fmla="*/ 164817 w 1374986"/>
                <a:gd name="connsiteY15" fmla="*/ 153529 h 988907"/>
                <a:gd name="connsiteX16" fmla="*/ 205457 w 1374986"/>
                <a:gd name="connsiteY16" fmla="*/ 144498 h 988907"/>
                <a:gd name="connsiteX17" fmla="*/ 255128 w 1374986"/>
                <a:gd name="connsiteY17" fmla="*/ 112889 h 988907"/>
                <a:gd name="connsiteX18" fmla="*/ 291253 w 1374986"/>
                <a:gd name="connsiteY18" fmla="*/ 155787 h 988907"/>
                <a:gd name="connsiteX19" fmla="*/ 327377 w 1374986"/>
                <a:gd name="connsiteY19" fmla="*/ 160302 h 988907"/>
                <a:gd name="connsiteX20" fmla="*/ 388337 w 1374986"/>
                <a:gd name="connsiteY20" fmla="*/ 189653 h 988907"/>
                <a:gd name="connsiteX21" fmla="*/ 406400 w 1374986"/>
                <a:gd name="connsiteY21" fmla="*/ 212231 h 988907"/>
                <a:gd name="connsiteX22" fmla="*/ 428977 w 1374986"/>
                <a:gd name="connsiteY22" fmla="*/ 234809 h 988907"/>
                <a:gd name="connsiteX23" fmla="*/ 476391 w 1374986"/>
                <a:gd name="connsiteY23" fmla="*/ 209973 h 988907"/>
                <a:gd name="connsiteX24" fmla="*/ 458328 w 1374986"/>
                <a:gd name="connsiteY24" fmla="*/ 171591 h 988907"/>
                <a:gd name="connsiteX25" fmla="*/ 494453 w 1374986"/>
                <a:gd name="connsiteY25" fmla="*/ 164818 h 988907"/>
                <a:gd name="connsiteX26" fmla="*/ 485422 w 1374986"/>
                <a:gd name="connsiteY26" fmla="*/ 128693 h 988907"/>
                <a:gd name="connsiteX27" fmla="*/ 512515 w 1374986"/>
                <a:gd name="connsiteY27" fmla="*/ 92569 h 988907"/>
                <a:gd name="connsiteX28" fmla="*/ 523804 w 1374986"/>
                <a:gd name="connsiteY28" fmla="*/ 74507 h 988907"/>
                <a:gd name="connsiteX29" fmla="*/ 546382 w 1374986"/>
                <a:gd name="connsiteY29" fmla="*/ 88053 h 988907"/>
                <a:gd name="connsiteX30" fmla="*/ 584764 w 1374986"/>
                <a:gd name="connsiteY30" fmla="*/ 60960 h 988907"/>
                <a:gd name="connsiteX31" fmla="*/ 607342 w 1374986"/>
                <a:gd name="connsiteY31" fmla="*/ 60960 h 988907"/>
                <a:gd name="connsiteX32" fmla="*/ 688622 w 1374986"/>
                <a:gd name="connsiteY32" fmla="*/ 40640 h 988907"/>
                <a:gd name="connsiteX33" fmla="*/ 724746 w 1374986"/>
                <a:gd name="connsiteY33" fmla="*/ 0 h 988907"/>
                <a:gd name="connsiteX34" fmla="*/ 758613 w 1374986"/>
                <a:gd name="connsiteY34" fmla="*/ 24836 h 988907"/>
                <a:gd name="connsiteX35" fmla="*/ 833120 w 1374986"/>
                <a:gd name="connsiteY35" fmla="*/ 24836 h 988907"/>
                <a:gd name="connsiteX36" fmla="*/ 837635 w 1374986"/>
                <a:gd name="connsiteY36" fmla="*/ 49671 h 988907"/>
                <a:gd name="connsiteX37" fmla="*/ 855697 w 1374986"/>
                <a:gd name="connsiteY37" fmla="*/ 40640 h 988907"/>
                <a:gd name="connsiteX38" fmla="*/ 896337 w 1374986"/>
                <a:gd name="connsiteY38" fmla="*/ 67733 h 988907"/>
                <a:gd name="connsiteX39" fmla="*/ 898595 w 1374986"/>
                <a:gd name="connsiteY39" fmla="*/ 101600 h 988907"/>
                <a:gd name="connsiteX40" fmla="*/ 1006968 w 1374986"/>
                <a:gd name="connsiteY40" fmla="*/ 158044 h 988907"/>
                <a:gd name="connsiteX41" fmla="*/ 1013742 w 1374986"/>
                <a:gd name="connsiteY41" fmla="*/ 187396 h 988907"/>
                <a:gd name="connsiteX42" fmla="*/ 1056640 w 1374986"/>
                <a:gd name="connsiteY42" fmla="*/ 185138 h 988907"/>
                <a:gd name="connsiteX43" fmla="*/ 1095022 w 1374986"/>
                <a:gd name="connsiteY43" fmla="*/ 216747 h 988907"/>
                <a:gd name="connsiteX44" fmla="*/ 1115342 w 1374986"/>
                <a:gd name="connsiteY44" fmla="*/ 221262 h 988907"/>
                <a:gd name="connsiteX45" fmla="*/ 1088248 w 1374986"/>
                <a:gd name="connsiteY45" fmla="*/ 266418 h 988907"/>
                <a:gd name="connsiteX46" fmla="*/ 1045351 w 1374986"/>
                <a:gd name="connsiteY46" fmla="*/ 270933 h 988907"/>
                <a:gd name="connsiteX47" fmla="*/ 1029546 w 1374986"/>
                <a:gd name="connsiteY47" fmla="*/ 307058 h 988907"/>
                <a:gd name="connsiteX48" fmla="*/ 921173 w 1374986"/>
                <a:gd name="connsiteY48" fmla="*/ 358987 h 988907"/>
                <a:gd name="connsiteX49" fmla="*/ 932462 w 1374986"/>
                <a:gd name="connsiteY49" fmla="*/ 388338 h 988907"/>
                <a:gd name="connsiteX50" fmla="*/ 955040 w 1374986"/>
                <a:gd name="connsiteY50" fmla="*/ 408658 h 988907"/>
                <a:gd name="connsiteX51" fmla="*/ 966328 w 1374986"/>
                <a:gd name="connsiteY51" fmla="*/ 419947 h 988907"/>
                <a:gd name="connsiteX52" fmla="*/ 997937 w 1374986"/>
                <a:gd name="connsiteY52" fmla="*/ 433493 h 988907"/>
                <a:gd name="connsiteX53" fmla="*/ 1036320 w 1374986"/>
                <a:gd name="connsiteY53" fmla="*/ 401884 h 988907"/>
                <a:gd name="connsiteX54" fmla="*/ 1085991 w 1374986"/>
                <a:gd name="connsiteY54" fmla="*/ 399627 h 988907"/>
                <a:gd name="connsiteX55" fmla="*/ 1113084 w 1374986"/>
                <a:gd name="connsiteY55" fmla="*/ 370276 h 988907"/>
                <a:gd name="connsiteX56" fmla="*/ 1126631 w 1374986"/>
                <a:gd name="connsiteY56" fmla="*/ 365760 h 988907"/>
                <a:gd name="connsiteX57" fmla="*/ 1165013 w 1374986"/>
                <a:gd name="connsiteY57" fmla="*/ 395111 h 988907"/>
                <a:gd name="connsiteX58" fmla="*/ 1092764 w 1374986"/>
                <a:gd name="connsiteY58" fmla="*/ 440267 h 988907"/>
                <a:gd name="connsiteX59" fmla="*/ 1099537 w 1374986"/>
                <a:gd name="connsiteY59" fmla="*/ 462844 h 988907"/>
                <a:gd name="connsiteX60" fmla="*/ 1099537 w 1374986"/>
                <a:gd name="connsiteY60" fmla="*/ 496711 h 988907"/>
                <a:gd name="connsiteX61" fmla="*/ 1101795 w 1374986"/>
                <a:gd name="connsiteY61" fmla="*/ 532836 h 988907"/>
                <a:gd name="connsiteX62" fmla="*/ 1144693 w 1374986"/>
                <a:gd name="connsiteY62" fmla="*/ 546382 h 988907"/>
                <a:gd name="connsiteX63" fmla="*/ 1212426 w 1374986"/>
                <a:gd name="connsiteY63" fmla="*/ 564444 h 988907"/>
                <a:gd name="connsiteX64" fmla="*/ 1273386 w 1374986"/>
                <a:gd name="connsiteY64" fmla="*/ 593796 h 988907"/>
                <a:gd name="connsiteX65" fmla="*/ 1316284 w 1374986"/>
                <a:gd name="connsiteY65" fmla="*/ 593796 h 988907"/>
                <a:gd name="connsiteX66" fmla="*/ 1350151 w 1374986"/>
                <a:gd name="connsiteY66" fmla="*/ 632178 h 988907"/>
                <a:gd name="connsiteX67" fmla="*/ 1374986 w 1374986"/>
                <a:gd name="connsiteY67" fmla="*/ 641209 h 988907"/>
                <a:gd name="connsiteX68" fmla="*/ 1325315 w 1374986"/>
                <a:gd name="connsiteY68" fmla="*/ 684107 h 988907"/>
                <a:gd name="connsiteX69" fmla="*/ 1307253 w 1374986"/>
                <a:gd name="connsiteY69" fmla="*/ 724747 h 988907"/>
                <a:gd name="connsiteX70" fmla="*/ 1250808 w 1374986"/>
                <a:gd name="connsiteY70" fmla="*/ 751840 h 988907"/>
                <a:gd name="connsiteX71" fmla="*/ 1257582 w 1374986"/>
                <a:gd name="connsiteY71" fmla="*/ 857956 h 988907"/>
                <a:gd name="connsiteX72" fmla="*/ 1228231 w 1374986"/>
                <a:gd name="connsiteY72" fmla="*/ 862471 h 988907"/>
                <a:gd name="connsiteX73" fmla="*/ 1205653 w 1374986"/>
                <a:gd name="connsiteY73" fmla="*/ 871502 h 988907"/>
                <a:gd name="connsiteX74" fmla="*/ 1160497 w 1374986"/>
                <a:gd name="connsiteY74" fmla="*/ 885049 h 988907"/>
                <a:gd name="connsiteX75" fmla="*/ 1117600 w 1374986"/>
                <a:gd name="connsiteY75" fmla="*/ 927947 h 988907"/>
                <a:gd name="connsiteX76" fmla="*/ 1122115 w 1374986"/>
                <a:gd name="connsiteY76" fmla="*/ 961813 h 988907"/>
                <a:gd name="connsiteX77" fmla="*/ 1088248 w 1374986"/>
                <a:gd name="connsiteY77" fmla="*/ 973102 h 988907"/>
                <a:gd name="connsiteX78" fmla="*/ 1027288 w 1374986"/>
                <a:gd name="connsiteY78" fmla="*/ 988907 h 988907"/>
                <a:gd name="connsiteX79" fmla="*/ 1000195 w 1374986"/>
                <a:gd name="connsiteY79" fmla="*/ 964071 h 988907"/>
                <a:gd name="connsiteX80" fmla="*/ 993422 w 1374986"/>
                <a:gd name="connsiteY80" fmla="*/ 948267 h 988907"/>
                <a:gd name="connsiteX81" fmla="*/ 955040 w 1374986"/>
                <a:gd name="connsiteY81" fmla="*/ 927947 h 988907"/>
                <a:gd name="connsiteX82" fmla="*/ 943751 w 1374986"/>
                <a:gd name="connsiteY82" fmla="*/ 905369 h 988907"/>
                <a:gd name="connsiteX83" fmla="*/ 885048 w 1374986"/>
                <a:gd name="connsiteY83" fmla="*/ 923431 h 988907"/>
                <a:gd name="connsiteX84" fmla="*/ 873760 w 1374986"/>
                <a:gd name="connsiteY84" fmla="*/ 946009 h 988907"/>
                <a:gd name="connsiteX85" fmla="*/ 857955 w 1374986"/>
                <a:gd name="connsiteY85" fmla="*/ 921173 h 988907"/>
                <a:gd name="connsiteX86" fmla="*/ 781191 w 1374986"/>
                <a:gd name="connsiteY86" fmla="*/ 916658 h 988907"/>
                <a:gd name="connsiteX87" fmla="*/ 763128 w 1374986"/>
                <a:gd name="connsiteY87" fmla="*/ 889564 h 988907"/>
                <a:gd name="connsiteX88" fmla="*/ 803768 w 1374986"/>
                <a:gd name="connsiteY88" fmla="*/ 855698 h 988907"/>
                <a:gd name="connsiteX89" fmla="*/ 837635 w 1374986"/>
                <a:gd name="connsiteY89" fmla="*/ 812800 h 988907"/>
                <a:gd name="connsiteX90" fmla="*/ 833120 w 1374986"/>
                <a:gd name="connsiteY90" fmla="*/ 785707 h 988907"/>
                <a:gd name="connsiteX91" fmla="*/ 792480 w 1374986"/>
                <a:gd name="connsiteY91" fmla="*/ 776676 h 988907"/>
                <a:gd name="connsiteX92" fmla="*/ 778933 w 1374986"/>
                <a:gd name="connsiteY92" fmla="*/ 774418 h 988907"/>
                <a:gd name="connsiteX93" fmla="*/ 763128 w 1374986"/>
                <a:gd name="connsiteY93" fmla="*/ 749582 h 988907"/>
                <a:gd name="connsiteX94" fmla="*/ 731520 w 1374986"/>
                <a:gd name="connsiteY94" fmla="*/ 765387 h 988907"/>
                <a:gd name="connsiteX95" fmla="*/ 688622 w 1374986"/>
                <a:gd name="connsiteY95" fmla="*/ 785707 h 988907"/>
                <a:gd name="connsiteX96" fmla="*/ 638951 w 1374986"/>
                <a:gd name="connsiteY96" fmla="*/ 826347 h 988907"/>
                <a:gd name="connsiteX97" fmla="*/ 605084 w 1374986"/>
                <a:gd name="connsiteY97" fmla="*/ 846667 h 988907"/>
                <a:gd name="connsiteX98" fmla="*/ 591537 w 1374986"/>
                <a:gd name="connsiteY98" fmla="*/ 846667 h 988907"/>
                <a:gd name="connsiteX99" fmla="*/ 580248 w 1374986"/>
                <a:gd name="connsiteY99" fmla="*/ 808284 h 988907"/>
                <a:gd name="connsiteX100" fmla="*/ 528320 w 1374986"/>
                <a:gd name="connsiteY100" fmla="*/ 792480 h 988907"/>
                <a:gd name="connsiteX101" fmla="*/ 548640 w 1374986"/>
                <a:gd name="connsiteY101" fmla="*/ 772160 h 988907"/>
                <a:gd name="connsiteX102" fmla="*/ 548640 w 1374986"/>
                <a:gd name="connsiteY102" fmla="*/ 745067 h 988907"/>
                <a:gd name="connsiteX103" fmla="*/ 553155 w 1374986"/>
                <a:gd name="connsiteY103" fmla="*/ 717973 h 988907"/>
                <a:gd name="connsiteX104" fmla="*/ 503484 w 1374986"/>
                <a:gd name="connsiteY104" fmla="*/ 690880 h 988907"/>
                <a:gd name="connsiteX105" fmla="*/ 476391 w 1374986"/>
                <a:gd name="connsiteY105" fmla="*/ 666044 h 988907"/>
                <a:gd name="connsiteX106" fmla="*/ 401884 w 1374986"/>
                <a:gd name="connsiteY106" fmla="*/ 684107 h 988907"/>
                <a:gd name="connsiteX107" fmla="*/ 399626 w 1374986"/>
                <a:gd name="connsiteY107" fmla="*/ 724747 h 988907"/>
                <a:gd name="connsiteX108" fmla="*/ 399626 w 1374986"/>
                <a:gd name="connsiteY108" fmla="*/ 742809 h 988907"/>
                <a:gd name="connsiteX109" fmla="*/ 392853 w 1374986"/>
                <a:gd name="connsiteY109" fmla="*/ 763129 h 988907"/>
                <a:gd name="connsiteX110" fmla="*/ 365760 w 1374986"/>
                <a:gd name="connsiteY110" fmla="*/ 736036 h 988907"/>
                <a:gd name="connsiteX111" fmla="*/ 340924 w 1374986"/>
                <a:gd name="connsiteY111" fmla="*/ 756356 h 988907"/>
                <a:gd name="connsiteX112" fmla="*/ 302542 w 1374986"/>
                <a:gd name="connsiteY112" fmla="*/ 776676 h 988907"/>
                <a:gd name="connsiteX113" fmla="*/ 248355 w 1374986"/>
                <a:gd name="connsiteY113" fmla="*/ 799253 h 988907"/>
                <a:gd name="connsiteX114" fmla="*/ 225777 w 1374986"/>
                <a:gd name="connsiteY114" fmla="*/ 781191 h 988907"/>
                <a:gd name="connsiteX115" fmla="*/ 194168 w 1374986"/>
                <a:gd name="connsiteY115" fmla="*/ 772160 h 988907"/>
                <a:gd name="connsiteX116" fmla="*/ 171591 w 1374986"/>
                <a:gd name="connsiteY116" fmla="*/ 785707 h 988907"/>
                <a:gd name="connsiteX117" fmla="*/ 142240 w 1374986"/>
                <a:gd name="connsiteY117" fmla="*/ 758613 h 988907"/>
                <a:gd name="connsiteX118" fmla="*/ 99342 w 1374986"/>
                <a:gd name="connsiteY118" fmla="*/ 758613 h 988907"/>
                <a:gd name="connsiteX119" fmla="*/ 74506 w 1374986"/>
                <a:gd name="connsiteY119" fmla="*/ 738293 h 988907"/>
                <a:gd name="connsiteX120" fmla="*/ 13546 w 1374986"/>
                <a:gd name="connsiteY120" fmla="*/ 751840 h 98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374986" h="988907">
                  <a:moveTo>
                    <a:pt x="13546" y="751840"/>
                  </a:moveTo>
                  <a:lnTo>
                    <a:pt x="2257" y="652498"/>
                  </a:lnTo>
                  <a:lnTo>
                    <a:pt x="40640" y="618631"/>
                  </a:lnTo>
                  <a:lnTo>
                    <a:pt x="0" y="577991"/>
                  </a:lnTo>
                  <a:lnTo>
                    <a:pt x="24835" y="541867"/>
                  </a:lnTo>
                  <a:lnTo>
                    <a:pt x="63217" y="510258"/>
                  </a:lnTo>
                  <a:lnTo>
                    <a:pt x="88053" y="451556"/>
                  </a:lnTo>
                  <a:lnTo>
                    <a:pt x="88053" y="410916"/>
                  </a:lnTo>
                  <a:lnTo>
                    <a:pt x="94826" y="395111"/>
                  </a:lnTo>
                  <a:lnTo>
                    <a:pt x="29351" y="356729"/>
                  </a:lnTo>
                  <a:lnTo>
                    <a:pt x="74506" y="329636"/>
                  </a:lnTo>
                  <a:lnTo>
                    <a:pt x="74506" y="282222"/>
                  </a:lnTo>
                  <a:lnTo>
                    <a:pt x="92568" y="241582"/>
                  </a:lnTo>
                  <a:lnTo>
                    <a:pt x="81280" y="187396"/>
                  </a:lnTo>
                  <a:lnTo>
                    <a:pt x="135466" y="171591"/>
                  </a:lnTo>
                  <a:lnTo>
                    <a:pt x="164817" y="153529"/>
                  </a:lnTo>
                  <a:lnTo>
                    <a:pt x="205457" y="144498"/>
                  </a:lnTo>
                  <a:lnTo>
                    <a:pt x="255128" y="112889"/>
                  </a:lnTo>
                  <a:lnTo>
                    <a:pt x="291253" y="155787"/>
                  </a:lnTo>
                  <a:lnTo>
                    <a:pt x="327377" y="160302"/>
                  </a:lnTo>
                  <a:lnTo>
                    <a:pt x="388337" y="189653"/>
                  </a:lnTo>
                  <a:lnTo>
                    <a:pt x="406400" y="212231"/>
                  </a:lnTo>
                  <a:lnTo>
                    <a:pt x="428977" y="234809"/>
                  </a:lnTo>
                  <a:lnTo>
                    <a:pt x="476391" y="209973"/>
                  </a:lnTo>
                  <a:lnTo>
                    <a:pt x="458328" y="171591"/>
                  </a:lnTo>
                  <a:lnTo>
                    <a:pt x="494453" y="164818"/>
                  </a:lnTo>
                  <a:lnTo>
                    <a:pt x="485422" y="128693"/>
                  </a:lnTo>
                  <a:lnTo>
                    <a:pt x="512515" y="92569"/>
                  </a:lnTo>
                  <a:lnTo>
                    <a:pt x="523804" y="74507"/>
                  </a:lnTo>
                  <a:lnTo>
                    <a:pt x="546382" y="88053"/>
                  </a:lnTo>
                  <a:lnTo>
                    <a:pt x="584764" y="60960"/>
                  </a:lnTo>
                  <a:lnTo>
                    <a:pt x="607342" y="60960"/>
                  </a:lnTo>
                  <a:lnTo>
                    <a:pt x="688622" y="40640"/>
                  </a:lnTo>
                  <a:lnTo>
                    <a:pt x="724746" y="0"/>
                  </a:lnTo>
                  <a:lnTo>
                    <a:pt x="758613" y="24836"/>
                  </a:lnTo>
                  <a:lnTo>
                    <a:pt x="833120" y="24836"/>
                  </a:lnTo>
                  <a:lnTo>
                    <a:pt x="837635" y="49671"/>
                  </a:lnTo>
                  <a:lnTo>
                    <a:pt x="855697" y="40640"/>
                  </a:lnTo>
                  <a:lnTo>
                    <a:pt x="896337" y="67733"/>
                  </a:lnTo>
                  <a:lnTo>
                    <a:pt x="898595" y="101600"/>
                  </a:lnTo>
                  <a:lnTo>
                    <a:pt x="1006968" y="158044"/>
                  </a:lnTo>
                  <a:lnTo>
                    <a:pt x="1013742" y="187396"/>
                  </a:lnTo>
                  <a:lnTo>
                    <a:pt x="1056640" y="185138"/>
                  </a:lnTo>
                  <a:lnTo>
                    <a:pt x="1095022" y="216747"/>
                  </a:lnTo>
                  <a:lnTo>
                    <a:pt x="1115342" y="221262"/>
                  </a:lnTo>
                  <a:lnTo>
                    <a:pt x="1088248" y="266418"/>
                  </a:lnTo>
                  <a:lnTo>
                    <a:pt x="1045351" y="270933"/>
                  </a:lnTo>
                  <a:lnTo>
                    <a:pt x="1029546" y="307058"/>
                  </a:lnTo>
                  <a:lnTo>
                    <a:pt x="921173" y="358987"/>
                  </a:lnTo>
                  <a:lnTo>
                    <a:pt x="932462" y="388338"/>
                  </a:lnTo>
                  <a:lnTo>
                    <a:pt x="955040" y="408658"/>
                  </a:lnTo>
                  <a:lnTo>
                    <a:pt x="966328" y="419947"/>
                  </a:lnTo>
                  <a:lnTo>
                    <a:pt x="997937" y="433493"/>
                  </a:lnTo>
                  <a:lnTo>
                    <a:pt x="1036320" y="401884"/>
                  </a:lnTo>
                  <a:lnTo>
                    <a:pt x="1085991" y="399627"/>
                  </a:lnTo>
                  <a:lnTo>
                    <a:pt x="1113084" y="370276"/>
                  </a:lnTo>
                  <a:lnTo>
                    <a:pt x="1126631" y="365760"/>
                  </a:lnTo>
                  <a:lnTo>
                    <a:pt x="1165013" y="395111"/>
                  </a:lnTo>
                  <a:lnTo>
                    <a:pt x="1092764" y="440267"/>
                  </a:lnTo>
                  <a:lnTo>
                    <a:pt x="1099537" y="462844"/>
                  </a:lnTo>
                  <a:lnTo>
                    <a:pt x="1099537" y="496711"/>
                  </a:lnTo>
                  <a:lnTo>
                    <a:pt x="1101795" y="532836"/>
                  </a:lnTo>
                  <a:lnTo>
                    <a:pt x="1144693" y="546382"/>
                  </a:lnTo>
                  <a:lnTo>
                    <a:pt x="1212426" y="564444"/>
                  </a:lnTo>
                  <a:lnTo>
                    <a:pt x="1273386" y="593796"/>
                  </a:lnTo>
                  <a:lnTo>
                    <a:pt x="1316284" y="593796"/>
                  </a:lnTo>
                  <a:lnTo>
                    <a:pt x="1350151" y="632178"/>
                  </a:lnTo>
                  <a:lnTo>
                    <a:pt x="1374986" y="641209"/>
                  </a:lnTo>
                  <a:lnTo>
                    <a:pt x="1325315" y="684107"/>
                  </a:lnTo>
                  <a:lnTo>
                    <a:pt x="1307253" y="724747"/>
                  </a:lnTo>
                  <a:lnTo>
                    <a:pt x="1250808" y="751840"/>
                  </a:lnTo>
                  <a:lnTo>
                    <a:pt x="1257582" y="857956"/>
                  </a:lnTo>
                  <a:lnTo>
                    <a:pt x="1228231" y="862471"/>
                  </a:lnTo>
                  <a:lnTo>
                    <a:pt x="1205653" y="871502"/>
                  </a:lnTo>
                  <a:lnTo>
                    <a:pt x="1160497" y="885049"/>
                  </a:lnTo>
                  <a:lnTo>
                    <a:pt x="1117600" y="927947"/>
                  </a:lnTo>
                  <a:lnTo>
                    <a:pt x="1122115" y="961813"/>
                  </a:lnTo>
                  <a:lnTo>
                    <a:pt x="1088248" y="973102"/>
                  </a:lnTo>
                  <a:lnTo>
                    <a:pt x="1027288" y="988907"/>
                  </a:lnTo>
                  <a:lnTo>
                    <a:pt x="1000195" y="964071"/>
                  </a:lnTo>
                  <a:lnTo>
                    <a:pt x="993422" y="948267"/>
                  </a:lnTo>
                  <a:lnTo>
                    <a:pt x="955040" y="927947"/>
                  </a:lnTo>
                  <a:lnTo>
                    <a:pt x="943751" y="905369"/>
                  </a:lnTo>
                  <a:lnTo>
                    <a:pt x="885048" y="923431"/>
                  </a:lnTo>
                  <a:lnTo>
                    <a:pt x="873760" y="946009"/>
                  </a:lnTo>
                  <a:lnTo>
                    <a:pt x="857955" y="921173"/>
                  </a:lnTo>
                  <a:lnTo>
                    <a:pt x="781191" y="916658"/>
                  </a:lnTo>
                  <a:lnTo>
                    <a:pt x="763128" y="889564"/>
                  </a:lnTo>
                  <a:lnTo>
                    <a:pt x="803768" y="855698"/>
                  </a:lnTo>
                  <a:lnTo>
                    <a:pt x="837635" y="812800"/>
                  </a:lnTo>
                  <a:lnTo>
                    <a:pt x="833120" y="785707"/>
                  </a:lnTo>
                  <a:lnTo>
                    <a:pt x="792480" y="776676"/>
                  </a:lnTo>
                  <a:lnTo>
                    <a:pt x="778933" y="774418"/>
                  </a:lnTo>
                  <a:lnTo>
                    <a:pt x="763128" y="749582"/>
                  </a:lnTo>
                  <a:lnTo>
                    <a:pt x="731520" y="765387"/>
                  </a:lnTo>
                  <a:lnTo>
                    <a:pt x="688622" y="785707"/>
                  </a:lnTo>
                  <a:lnTo>
                    <a:pt x="638951" y="826347"/>
                  </a:lnTo>
                  <a:lnTo>
                    <a:pt x="605084" y="846667"/>
                  </a:lnTo>
                  <a:lnTo>
                    <a:pt x="591537" y="846667"/>
                  </a:lnTo>
                  <a:lnTo>
                    <a:pt x="580248" y="808284"/>
                  </a:lnTo>
                  <a:lnTo>
                    <a:pt x="528320" y="792480"/>
                  </a:lnTo>
                  <a:lnTo>
                    <a:pt x="548640" y="772160"/>
                  </a:lnTo>
                  <a:lnTo>
                    <a:pt x="548640" y="745067"/>
                  </a:lnTo>
                  <a:lnTo>
                    <a:pt x="553155" y="717973"/>
                  </a:lnTo>
                  <a:lnTo>
                    <a:pt x="503484" y="690880"/>
                  </a:lnTo>
                  <a:lnTo>
                    <a:pt x="476391" y="666044"/>
                  </a:lnTo>
                  <a:lnTo>
                    <a:pt x="401884" y="684107"/>
                  </a:lnTo>
                  <a:lnTo>
                    <a:pt x="399626" y="724747"/>
                  </a:lnTo>
                  <a:lnTo>
                    <a:pt x="399626" y="742809"/>
                  </a:lnTo>
                  <a:lnTo>
                    <a:pt x="392853" y="763129"/>
                  </a:lnTo>
                  <a:lnTo>
                    <a:pt x="365760" y="736036"/>
                  </a:lnTo>
                  <a:lnTo>
                    <a:pt x="340924" y="756356"/>
                  </a:lnTo>
                  <a:lnTo>
                    <a:pt x="302542" y="776676"/>
                  </a:lnTo>
                  <a:lnTo>
                    <a:pt x="248355" y="799253"/>
                  </a:lnTo>
                  <a:lnTo>
                    <a:pt x="225777" y="781191"/>
                  </a:lnTo>
                  <a:lnTo>
                    <a:pt x="194168" y="772160"/>
                  </a:lnTo>
                  <a:lnTo>
                    <a:pt x="171591" y="785707"/>
                  </a:lnTo>
                  <a:lnTo>
                    <a:pt x="142240" y="758613"/>
                  </a:lnTo>
                  <a:lnTo>
                    <a:pt x="99342" y="758613"/>
                  </a:lnTo>
                  <a:lnTo>
                    <a:pt x="74506" y="738293"/>
                  </a:lnTo>
                  <a:lnTo>
                    <a:pt x="13546" y="7518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Huaphan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450522" y="3036651"/>
              <a:ext cx="900854" cy="660401"/>
            </a:xfrm>
            <a:custGeom>
              <a:avLst/>
              <a:gdLst>
                <a:gd name="connsiteX0" fmla="*/ 60960 w 1201138"/>
                <a:gd name="connsiteY0" fmla="*/ 521547 h 880534"/>
                <a:gd name="connsiteX1" fmla="*/ 29351 w 1201138"/>
                <a:gd name="connsiteY1" fmla="*/ 428978 h 880534"/>
                <a:gd name="connsiteX2" fmla="*/ 11289 w 1201138"/>
                <a:gd name="connsiteY2" fmla="*/ 410916 h 880534"/>
                <a:gd name="connsiteX3" fmla="*/ 13546 w 1201138"/>
                <a:gd name="connsiteY3" fmla="*/ 388338 h 880534"/>
                <a:gd name="connsiteX4" fmla="*/ 0 w 1201138"/>
                <a:gd name="connsiteY4" fmla="*/ 377049 h 880534"/>
                <a:gd name="connsiteX5" fmla="*/ 42898 w 1201138"/>
                <a:gd name="connsiteY5" fmla="*/ 347698 h 880534"/>
                <a:gd name="connsiteX6" fmla="*/ 65475 w 1201138"/>
                <a:gd name="connsiteY6" fmla="*/ 309316 h 880534"/>
                <a:gd name="connsiteX7" fmla="*/ 103858 w 1201138"/>
                <a:gd name="connsiteY7" fmla="*/ 313831 h 880534"/>
                <a:gd name="connsiteX8" fmla="*/ 153529 w 1201138"/>
                <a:gd name="connsiteY8" fmla="*/ 257387 h 880534"/>
                <a:gd name="connsiteX9" fmla="*/ 167075 w 1201138"/>
                <a:gd name="connsiteY9" fmla="*/ 223520 h 880534"/>
                <a:gd name="connsiteX10" fmla="*/ 200942 w 1201138"/>
                <a:gd name="connsiteY10" fmla="*/ 221262 h 880534"/>
                <a:gd name="connsiteX11" fmla="*/ 225778 w 1201138"/>
                <a:gd name="connsiteY11" fmla="*/ 191911 h 880534"/>
                <a:gd name="connsiteX12" fmla="*/ 185138 w 1201138"/>
                <a:gd name="connsiteY12" fmla="*/ 164818 h 880534"/>
                <a:gd name="connsiteX13" fmla="*/ 216746 w 1201138"/>
                <a:gd name="connsiteY13" fmla="*/ 144498 h 880534"/>
                <a:gd name="connsiteX14" fmla="*/ 257386 w 1201138"/>
                <a:gd name="connsiteY14" fmla="*/ 146756 h 880534"/>
                <a:gd name="connsiteX15" fmla="*/ 316089 w 1201138"/>
                <a:gd name="connsiteY15" fmla="*/ 119662 h 880534"/>
                <a:gd name="connsiteX16" fmla="*/ 325120 w 1201138"/>
                <a:gd name="connsiteY16" fmla="*/ 88054 h 880534"/>
                <a:gd name="connsiteX17" fmla="*/ 361244 w 1201138"/>
                <a:gd name="connsiteY17" fmla="*/ 97085 h 880534"/>
                <a:gd name="connsiteX18" fmla="*/ 419946 w 1201138"/>
                <a:gd name="connsiteY18" fmla="*/ 76765 h 880534"/>
                <a:gd name="connsiteX19" fmla="*/ 444782 w 1201138"/>
                <a:gd name="connsiteY19" fmla="*/ 97085 h 880534"/>
                <a:gd name="connsiteX20" fmla="*/ 489938 w 1201138"/>
                <a:gd name="connsiteY20" fmla="*/ 97085 h 880534"/>
                <a:gd name="connsiteX21" fmla="*/ 539609 w 1201138"/>
                <a:gd name="connsiteY21" fmla="*/ 124178 h 880534"/>
                <a:gd name="connsiteX22" fmla="*/ 568960 w 1201138"/>
                <a:gd name="connsiteY22" fmla="*/ 106116 h 880534"/>
                <a:gd name="connsiteX23" fmla="*/ 616373 w 1201138"/>
                <a:gd name="connsiteY23" fmla="*/ 128694 h 880534"/>
                <a:gd name="connsiteX24" fmla="*/ 717973 w 1201138"/>
                <a:gd name="connsiteY24" fmla="*/ 72249 h 880534"/>
                <a:gd name="connsiteX25" fmla="*/ 733778 w 1201138"/>
                <a:gd name="connsiteY25" fmla="*/ 92569 h 880534"/>
                <a:gd name="connsiteX26" fmla="*/ 751840 w 1201138"/>
                <a:gd name="connsiteY26" fmla="*/ 81280 h 880534"/>
                <a:gd name="connsiteX27" fmla="*/ 747324 w 1201138"/>
                <a:gd name="connsiteY27" fmla="*/ 36125 h 880534"/>
                <a:gd name="connsiteX28" fmla="*/ 790222 w 1201138"/>
                <a:gd name="connsiteY28" fmla="*/ 2258 h 880534"/>
                <a:gd name="connsiteX29" fmla="*/ 835378 w 1201138"/>
                <a:gd name="connsiteY29" fmla="*/ 0 h 880534"/>
                <a:gd name="connsiteX30" fmla="*/ 871502 w 1201138"/>
                <a:gd name="connsiteY30" fmla="*/ 27094 h 880534"/>
                <a:gd name="connsiteX31" fmla="*/ 900853 w 1201138"/>
                <a:gd name="connsiteY31" fmla="*/ 69991 h 880534"/>
                <a:gd name="connsiteX32" fmla="*/ 898595 w 1201138"/>
                <a:gd name="connsiteY32" fmla="*/ 97085 h 880534"/>
                <a:gd name="connsiteX33" fmla="*/ 900853 w 1201138"/>
                <a:gd name="connsiteY33" fmla="*/ 124178 h 880534"/>
                <a:gd name="connsiteX34" fmla="*/ 878275 w 1201138"/>
                <a:gd name="connsiteY34" fmla="*/ 135467 h 880534"/>
                <a:gd name="connsiteX35" fmla="*/ 939235 w 1201138"/>
                <a:gd name="connsiteY35" fmla="*/ 180622 h 880534"/>
                <a:gd name="connsiteX36" fmla="*/ 988906 w 1201138"/>
                <a:gd name="connsiteY36" fmla="*/ 162560 h 880534"/>
                <a:gd name="connsiteX37" fmla="*/ 1011484 w 1201138"/>
                <a:gd name="connsiteY37" fmla="*/ 126436 h 880534"/>
                <a:gd name="connsiteX38" fmla="*/ 1101795 w 1201138"/>
                <a:gd name="connsiteY38" fmla="*/ 90311 h 880534"/>
                <a:gd name="connsiteX39" fmla="*/ 1119858 w 1201138"/>
                <a:gd name="connsiteY39" fmla="*/ 103858 h 880534"/>
                <a:gd name="connsiteX40" fmla="*/ 1149209 w 1201138"/>
                <a:gd name="connsiteY40" fmla="*/ 101600 h 880534"/>
                <a:gd name="connsiteX41" fmla="*/ 1189849 w 1201138"/>
                <a:gd name="connsiteY41" fmla="*/ 144498 h 880534"/>
                <a:gd name="connsiteX42" fmla="*/ 1169529 w 1201138"/>
                <a:gd name="connsiteY42" fmla="*/ 160302 h 880534"/>
                <a:gd name="connsiteX43" fmla="*/ 1165013 w 1201138"/>
                <a:gd name="connsiteY43" fmla="*/ 187396 h 880534"/>
                <a:gd name="connsiteX44" fmla="*/ 1108569 w 1201138"/>
                <a:gd name="connsiteY44" fmla="*/ 223520 h 880534"/>
                <a:gd name="connsiteX45" fmla="*/ 1104053 w 1201138"/>
                <a:gd name="connsiteY45" fmla="*/ 259645 h 880534"/>
                <a:gd name="connsiteX46" fmla="*/ 1095022 w 1201138"/>
                <a:gd name="connsiteY46" fmla="*/ 275449 h 880534"/>
                <a:gd name="connsiteX47" fmla="*/ 1040835 w 1201138"/>
                <a:gd name="connsiteY47" fmla="*/ 255129 h 880534"/>
                <a:gd name="connsiteX48" fmla="*/ 1027289 w 1201138"/>
                <a:gd name="connsiteY48" fmla="*/ 275449 h 880534"/>
                <a:gd name="connsiteX49" fmla="*/ 1038578 w 1201138"/>
                <a:gd name="connsiteY49" fmla="*/ 311574 h 880534"/>
                <a:gd name="connsiteX50" fmla="*/ 1070186 w 1201138"/>
                <a:gd name="connsiteY50" fmla="*/ 338667 h 880534"/>
                <a:gd name="connsiteX51" fmla="*/ 1081475 w 1201138"/>
                <a:gd name="connsiteY51" fmla="*/ 383822 h 880534"/>
                <a:gd name="connsiteX52" fmla="*/ 1056640 w 1201138"/>
                <a:gd name="connsiteY52" fmla="*/ 406400 h 880534"/>
                <a:gd name="connsiteX53" fmla="*/ 1047609 w 1201138"/>
                <a:gd name="connsiteY53" fmla="*/ 447040 h 880534"/>
                <a:gd name="connsiteX54" fmla="*/ 1006969 w 1201138"/>
                <a:gd name="connsiteY54" fmla="*/ 451556 h 880534"/>
                <a:gd name="connsiteX55" fmla="*/ 966329 w 1201138"/>
                <a:gd name="connsiteY55" fmla="*/ 467360 h 880534"/>
                <a:gd name="connsiteX56" fmla="*/ 961813 w 1201138"/>
                <a:gd name="connsiteY56" fmla="*/ 492196 h 880534"/>
                <a:gd name="connsiteX57" fmla="*/ 909884 w 1201138"/>
                <a:gd name="connsiteY57" fmla="*/ 514774 h 880534"/>
                <a:gd name="connsiteX58" fmla="*/ 952782 w 1201138"/>
                <a:gd name="connsiteY58" fmla="*/ 546382 h 880534"/>
                <a:gd name="connsiteX59" fmla="*/ 1000195 w 1201138"/>
                <a:gd name="connsiteY59" fmla="*/ 573476 h 880534"/>
                <a:gd name="connsiteX60" fmla="*/ 1056640 w 1201138"/>
                <a:gd name="connsiteY60" fmla="*/ 575734 h 880534"/>
                <a:gd name="connsiteX61" fmla="*/ 1108569 w 1201138"/>
                <a:gd name="connsiteY61" fmla="*/ 607342 h 880534"/>
                <a:gd name="connsiteX62" fmla="*/ 1151466 w 1201138"/>
                <a:gd name="connsiteY62" fmla="*/ 636694 h 880534"/>
                <a:gd name="connsiteX63" fmla="*/ 1151466 w 1201138"/>
                <a:gd name="connsiteY63" fmla="*/ 661529 h 880534"/>
                <a:gd name="connsiteX64" fmla="*/ 1201138 w 1201138"/>
                <a:gd name="connsiteY64" fmla="*/ 663787 h 880534"/>
                <a:gd name="connsiteX65" fmla="*/ 1185333 w 1201138"/>
                <a:gd name="connsiteY65" fmla="*/ 711200 h 880534"/>
                <a:gd name="connsiteX66" fmla="*/ 1180818 w 1201138"/>
                <a:gd name="connsiteY66" fmla="*/ 756356 h 880534"/>
                <a:gd name="connsiteX67" fmla="*/ 1146951 w 1201138"/>
                <a:gd name="connsiteY67" fmla="*/ 785707 h 880534"/>
                <a:gd name="connsiteX68" fmla="*/ 1151466 w 1201138"/>
                <a:gd name="connsiteY68" fmla="*/ 815058 h 880534"/>
                <a:gd name="connsiteX69" fmla="*/ 1122115 w 1201138"/>
                <a:gd name="connsiteY69" fmla="*/ 828605 h 880534"/>
                <a:gd name="connsiteX70" fmla="*/ 1095022 w 1201138"/>
                <a:gd name="connsiteY70" fmla="*/ 851182 h 880534"/>
                <a:gd name="connsiteX71" fmla="*/ 1090506 w 1201138"/>
                <a:gd name="connsiteY71" fmla="*/ 880534 h 880534"/>
                <a:gd name="connsiteX72" fmla="*/ 1045351 w 1201138"/>
                <a:gd name="connsiteY72" fmla="*/ 880534 h 880534"/>
                <a:gd name="connsiteX73" fmla="*/ 1025031 w 1201138"/>
                <a:gd name="connsiteY73" fmla="*/ 878276 h 880534"/>
                <a:gd name="connsiteX74" fmla="*/ 918915 w 1201138"/>
                <a:gd name="connsiteY74" fmla="*/ 844409 h 880534"/>
                <a:gd name="connsiteX75" fmla="*/ 903111 w 1201138"/>
                <a:gd name="connsiteY75" fmla="*/ 794738 h 880534"/>
                <a:gd name="connsiteX76" fmla="*/ 916658 w 1201138"/>
                <a:gd name="connsiteY76" fmla="*/ 754098 h 880534"/>
                <a:gd name="connsiteX77" fmla="*/ 882791 w 1201138"/>
                <a:gd name="connsiteY77" fmla="*/ 729262 h 880534"/>
                <a:gd name="connsiteX78" fmla="*/ 828604 w 1201138"/>
                <a:gd name="connsiteY78" fmla="*/ 722489 h 880534"/>
                <a:gd name="connsiteX79" fmla="*/ 778933 w 1201138"/>
                <a:gd name="connsiteY79" fmla="*/ 695396 h 880534"/>
                <a:gd name="connsiteX80" fmla="*/ 715715 w 1201138"/>
                <a:gd name="connsiteY80" fmla="*/ 688622 h 880534"/>
                <a:gd name="connsiteX81" fmla="*/ 704426 w 1201138"/>
                <a:gd name="connsiteY81" fmla="*/ 677334 h 880534"/>
                <a:gd name="connsiteX82" fmla="*/ 679591 w 1201138"/>
                <a:gd name="connsiteY82" fmla="*/ 679591 h 880534"/>
                <a:gd name="connsiteX83" fmla="*/ 602826 w 1201138"/>
                <a:gd name="connsiteY83" fmla="*/ 625405 h 880534"/>
                <a:gd name="connsiteX84" fmla="*/ 562186 w 1201138"/>
                <a:gd name="connsiteY84" fmla="*/ 650240 h 880534"/>
                <a:gd name="connsiteX85" fmla="*/ 528320 w 1201138"/>
                <a:gd name="connsiteY85" fmla="*/ 636694 h 880534"/>
                <a:gd name="connsiteX86" fmla="*/ 494453 w 1201138"/>
                <a:gd name="connsiteY86" fmla="*/ 634436 h 880534"/>
                <a:gd name="connsiteX87" fmla="*/ 417689 w 1201138"/>
                <a:gd name="connsiteY87" fmla="*/ 652498 h 880534"/>
                <a:gd name="connsiteX88" fmla="*/ 417689 w 1201138"/>
                <a:gd name="connsiteY88" fmla="*/ 652498 h 880534"/>
                <a:gd name="connsiteX89" fmla="*/ 388338 w 1201138"/>
                <a:gd name="connsiteY89" fmla="*/ 636694 h 880534"/>
                <a:gd name="connsiteX90" fmla="*/ 318346 w 1201138"/>
                <a:gd name="connsiteY90" fmla="*/ 634436 h 880534"/>
                <a:gd name="connsiteX91" fmla="*/ 288995 w 1201138"/>
                <a:gd name="connsiteY91" fmla="*/ 596054 h 880534"/>
                <a:gd name="connsiteX92" fmla="*/ 250613 w 1201138"/>
                <a:gd name="connsiteY92" fmla="*/ 589280 h 880534"/>
                <a:gd name="connsiteX93" fmla="*/ 180622 w 1201138"/>
                <a:gd name="connsiteY93" fmla="*/ 589280 h 880534"/>
                <a:gd name="connsiteX94" fmla="*/ 60960 w 1201138"/>
                <a:gd name="connsiteY94" fmla="*/ 521547 h 8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201138" h="880534">
                  <a:moveTo>
                    <a:pt x="60960" y="521547"/>
                  </a:moveTo>
                  <a:lnTo>
                    <a:pt x="29351" y="428978"/>
                  </a:lnTo>
                  <a:lnTo>
                    <a:pt x="11289" y="410916"/>
                  </a:lnTo>
                  <a:lnTo>
                    <a:pt x="13546" y="388338"/>
                  </a:lnTo>
                  <a:lnTo>
                    <a:pt x="0" y="377049"/>
                  </a:lnTo>
                  <a:lnTo>
                    <a:pt x="42898" y="347698"/>
                  </a:lnTo>
                  <a:lnTo>
                    <a:pt x="65475" y="309316"/>
                  </a:lnTo>
                  <a:lnTo>
                    <a:pt x="103858" y="313831"/>
                  </a:lnTo>
                  <a:lnTo>
                    <a:pt x="153529" y="257387"/>
                  </a:lnTo>
                  <a:lnTo>
                    <a:pt x="167075" y="223520"/>
                  </a:lnTo>
                  <a:lnTo>
                    <a:pt x="200942" y="221262"/>
                  </a:lnTo>
                  <a:lnTo>
                    <a:pt x="225778" y="191911"/>
                  </a:lnTo>
                  <a:lnTo>
                    <a:pt x="185138" y="164818"/>
                  </a:lnTo>
                  <a:lnTo>
                    <a:pt x="216746" y="144498"/>
                  </a:lnTo>
                  <a:lnTo>
                    <a:pt x="257386" y="146756"/>
                  </a:lnTo>
                  <a:lnTo>
                    <a:pt x="316089" y="119662"/>
                  </a:lnTo>
                  <a:lnTo>
                    <a:pt x="325120" y="88054"/>
                  </a:lnTo>
                  <a:lnTo>
                    <a:pt x="361244" y="97085"/>
                  </a:lnTo>
                  <a:lnTo>
                    <a:pt x="419946" y="76765"/>
                  </a:lnTo>
                  <a:lnTo>
                    <a:pt x="444782" y="97085"/>
                  </a:lnTo>
                  <a:lnTo>
                    <a:pt x="489938" y="97085"/>
                  </a:lnTo>
                  <a:lnTo>
                    <a:pt x="539609" y="124178"/>
                  </a:lnTo>
                  <a:lnTo>
                    <a:pt x="568960" y="106116"/>
                  </a:lnTo>
                  <a:lnTo>
                    <a:pt x="616373" y="128694"/>
                  </a:lnTo>
                  <a:lnTo>
                    <a:pt x="717973" y="72249"/>
                  </a:lnTo>
                  <a:lnTo>
                    <a:pt x="733778" y="92569"/>
                  </a:lnTo>
                  <a:lnTo>
                    <a:pt x="751840" y="81280"/>
                  </a:lnTo>
                  <a:lnTo>
                    <a:pt x="747324" y="36125"/>
                  </a:lnTo>
                  <a:lnTo>
                    <a:pt x="790222" y="2258"/>
                  </a:lnTo>
                  <a:lnTo>
                    <a:pt x="835378" y="0"/>
                  </a:lnTo>
                  <a:lnTo>
                    <a:pt x="871502" y="27094"/>
                  </a:lnTo>
                  <a:lnTo>
                    <a:pt x="900853" y="69991"/>
                  </a:lnTo>
                  <a:lnTo>
                    <a:pt x="898595" y="97085"/>
                  </a:lnTo>
                  <a:lnTo>
                    <a:pt x="900853" y="124178"/>
                  </a:lnTo>
                  <a:lnTo>
                    <a:pt x="878275" y="135467"/>
                  </a:lnTo>
                  <a:lnTo>
                    <a:pt x="939235" y="180622"/>
                  </a:lnTo>
                  <a:lnTo>
                    <a:pt x="988906" y="162560"/>
                  </a:lnTo>
                  <a:lnTo>
                    <a:pt x="1011484" y="126436"/>
                  </a:lnTo>
                  <a:lnTo>
                    <a:pt x="1101795" y="90311"/>
                  </a:lnTo>
                  <a:lnTo>
                    <a:pt x="1119858" y="103858"/>
                  </a:lnTo>
                  <a:lnTo>
                    <a:pt x="1149209" y="101600"/>
                  </a:lnTo>
                  <a:lnTo>
                    <a:pt x="1189849" y="144498"/>
                  </a:lnTo>
                  <a:lnTo>
                    <a:pt x="1169529" y="160302"/>
                  </a:lnTo>
                  <a:lnTo>
                    <a:pt x="1165013" y="187396"/>
                  </a:lnTo>
                  <a:lnTo>
                    <a:pt x="1108569" y="223520"/>
                  </a:lnTo>
                  <a:lnTo>
                    <a:pt x="1104053" y="259645"/>
                  </a:lnTo>
                  <a:lnTo>
                    <a:pt x="1095022" y="275449"/>
                  </a:lnTo>
                  <a:lnTo>
                    <a:pt x="1040835" y="255129"/>
                  </a:lnTo>
                  <a:lnTo>
                    <a:pt x="1027289" y="275449"/>
                  </a:lnTo>
                  <a:lnTo>
                    <a:pt x="1038578" y="311574"/>
                  </a:lnTo>
                  <a:lnTo>
                    <a:pt x="1070186" y="338667"/>
                  </a:lnTo>
                  <a:lnTo>
                    <a:pt x="1081475" y="383822"/>
                  </a:lnTo>
                  <a:lnTo>
                    <a:pt x="1056640" y="406400"/>
                  </a:lnTo>
                  <a:lnTo>
                    <a:pt x="1047609" y="447040"/>
                  </a:lnTo>
                  <a:lnTo>
                    <a:pt x="1006969" y="451556"/>
                  </a:lnTo>
                  <a:lnTo>
                    <a:pt x="966329" y="467360"/>
                  </a:lnTo>
                  <a:lnTo>
                    <a:pt x="961813" y="492196"/>
                  </a:lnTo>
                  <a:lnTo>
                    <a:pt x="909884" y="514774"/>
                  </a:lnTo>
                  <a:lnTo>
                    <a:pt x="952782" y="546382"/>
                  </a:lnTo>
                  <a:lnTo>
                    <a:pt x="1000195" y="573476"/>
                  </a:lnTo>
                  <a:lnTo>
                    <a:pt x="1056640" y="575734"/>
                  </a:lnTo>
                  <a:lnTo>
                    <a:pt x="1108569" y="607342"/>
                  </a:lnTo>
                  <a:lnTo>
                    <a:pt x="1151466" y="636694"/>
                  </a:lnTo>
                  <a:lnTo>
                    <a:pt x="1151466" y="661529"/>
                  </a:lnTo>
                  <a:lnTo>
                    <a:pt x="1201138" y="663787"/>
                  </a:lnTo>
                  <a:lnTo>
                    <a:pt x="1185333" y="711200"/>
                  </a:lnTo>
                  <a:lnTo>
                    <a:pt x="1180818" y="756356"/>
                  </a:lnTo>
                  <a:lnTo>
                    <a:pt x="1146951" y="785707"/>
                  </a:lnTo>
                  <a:lnTo>
                    <a:pt x="1151466" y="815058"/>
                  </a:lnTo>
                  <a:lnTo>
                    <a:pt x="1122115" y="828605"/>
                  </a:lnTo>
                  <a:lnTo>
                    <a:pt x="1095022" y="851182"/>
                  </a:lnTo>
                  <a:lnTo>
                    <a:pt x="1090506" y="880534"/>
                  </a:lnTo>
                  <a:lnTo>
                    <a:pt x="1045351" y="880534"/>
                  </a:lnTo>
                  <a:lnTo>
                    <a:pt x="1025031" y="878276"/>
                  </a:lnTo>
                  <a:lnTo>
                    <a:pt x="918915" y="844409"/>
                  </a:lnTo>
                  <a:lnTo>
                    <a:pt x="903111" y="794738"/>
                  </a:lnTo>
                  <a:lnTo>
                    <a:pt x="916658" y="754098"/>
                  </a:lnTo>
                  <a:lnTo>
                    <a:pt x="882791" y="729262"/>
                  </a:lnTo>
                  <a:lnTo>
                    <a:pt x="828604" y="722489"/>
                  </a:lnTo>
                  <a:lnTo>
                    <a:pt x="778933" y="695396"/>
                  </a:lnTo>
                  <a:lnTo>
                    <a:pt x="715715" y="688622"/>
                  </a:lnTo>
                  <a:lnTo>
                    <a:pt x="704426" y="677334"/>
                  </a:lnTo>
                  <a:lnTo>
                    <a:pt x="679591" y="679591"/>
                  </a:lnTo>
                  <a:lnTo>
                    <a:pt x="602826" y="625405"/>
                  </a:lnTo>
                  <a:lnTo>
                    <a:pt x="562186" y="650240"/>
                  </a:lnTo>
                  <a:lnTo>
                    <a:pt x="528320" y="636694"/>
                  </a:lnTo>
                  <a:lnTo>
                    <a:pt x="494453" y="634436"/>
                  </a:lnTo>
                  <a:lnTo>
                    <a:pt x="417689" y="652498"/>
                  </a:lnTo>
                  <a:lnTo>
                    <a:pt x="417689" y="652498"/>
                  </a:lnTo>
                  <a:lnTo>
                    <a:pt x="388338" y="636694"/>
                  </a:lnTo>
                  <a:lnTo>
                    <a:pt x="318346" y="634436"/>
                  </a:lnTo>
                  <a:lnTo>
                    <a:pt x="288995" y="596054"/>
                  </a:lnTo>
                  <a:lnTo>
                    <a:pt x="250613" y="589280"/>
                  </a:lnTo>
                  <a:lnTo>
                    <a:pt x="180622" y="589280"/>
                  </a:lnTo>
                  <a:lnTo>
                    <a:pt x="60960" y="5215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Xiengkhuang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58170" y="3406590"/>
              <a:ext cx="760307" cy="447040"/>
            </a:xfrm>
            <a:custGeom>
              <a:avLst/>
              <a:gdLst>
                <a:gd name="connsiteX0" fmla="*/ 169333 w 1013742"/>
                <a:gd name="connsiteY0" fmla="*/ 0 h 596053"/>
                <a:gd name="connsiteX1" fmla="*/ 101600 w 1013742"/>
                <a:gd name="connsiteY1" fmla="*/ 45155 h 596053"/>
                <a:gd name="connsiteX2" fmla="*/ 79022 w 1013742"/>
                <a:gd name="connsiteY2" fmla="*/ 38382 h 596053"/>
                <a:gd name="connsiteX3" fmla="*/ 76764 w 1013742"/>
                <a:gd name="connsiteY3" fmla="*/ 65475 h 596053"/>
                <a:gd name="connsiteX4" fmla="*/ 49671 w 1013742"/>
                <a:gd name="connsiteY4" fmla="*/ 67733 h 596053"/>
                <a:gd name="connsiteX5" fmla="*/ 42898 w 1013742"/>
                <a:gd name="connsiteY5" fmla="*/ 69991 h 596053"/>
                <a:gd name="connsiteX6" fmla="*/ 54186 w 1013742"/>
                <a:gd name="connsiteY6" fmla="*/ 92569 h 596053"/>
                <a:gd name="connsiteX7" fmla="*/ 36124 w 1013742"/>
                <a:gd name="connsiteY7" fmla="*/ 135466 h 596053"/>
                <a:gd name="connsiteX8" fmla="*/ 22578 w 1013742"/>
                <a:gd name="connsiteY8" fmla="*/ 155786 h 596053"/>
                <a:gd name="connsiteX9" fmla="*/ 0 w 1013742"/>
                <a:gd name="connsiteY9" fmla="*/ 180622 h 596053"/>
                <a:gd name="connsiteX10" fmla="*/ 42898 w 1013742"/>
                <a:gd name="connsiteY10" fmla="*/ 219004 h 596053"/>
                <a:gd name="connsiteX11" fmla="*/ 29351 w 1013742"/>
                <a:gd name="connsiteY11" fmla="*/ 248355 h 596053"/>
                <a:gd name="connsiteX12" fmla="*/ 63218 w 1013742"/>
                <a:gd name="connsiteY12" fmla="*/ 250613 h 596053"/>
                <a:gd name="connsiteX13" fmla="*/ 79022 w 1013742"/>
                <a:gd name="connsiteY13" fmla="*/ 266418 h 596053"/>
                <a:gd name="connsiteX14" fmla="*/ 83538 w 1013742"/>
                <a:gd name="connsiteY14" fmla="*/ 291253 h 596053"/>
                <a:gd name="connsiteX15" fmla="*/ 67733 w 1013742"/>
                <a:gd name="connsiteY15" fmla="*/ 345440 h 596053"/>
                <a:gd name="connsiteX16" fmla="*/ 38382 w 1013742"/>
                <a:gd name="connsiteY16" fmla="*/ 381564 h 596053"/>
                <a:gd name="connsiteX17" fmla="*/ 60960 w 1013742"/>
                <a:gd name="connsiteY17" fmla="*/ 428978 h 596053"/>
                <a:gd name="connsiteX18" fmla="*/ 97084 w 1013742"/>
                <a:gd name="connsiteY18" fmla="*/ 496711 h 596053"/>
                <a:gd name="connsiteX19" fmla="*/ 128693 w 1013742"/>
                <a:gd name="connsiteY19" fmla="*/ 562186 h 596053"/>
                <a:gd name="connsiteX20" fmla="*/ 164818 w 1013742"/>
                <a:gd name="connsiteY20" fmla="*/ 596053 h 596053"/>
                <a:gd name="connsiteX21" fmla="*/ 282222 w 1013742"/>
                <a:gd name="connsiteY21" fmla="*/ 568960 h 596053"/>
                <a:gd name="connsiteX22" fmla="*/ 426720 w 1013742"/>
                <a:gd name="connsiteY22" fmla="*/ 562186 h 596053"/>
                <a:gd name="connsiteX23" fmla="*/ 539609 w 1013742"/>
                <a:gd name="connsiteY23" fmla="*/ 555413 h 596053"/>
                <a:gd name="connsiteX24" fmla="*/ 668302 w 1013742"/>
                <a:gd name="connsiteY24" fmla="*/ 562186 h 596053"/>
                <a:gd name="connsiteX25" fmla="*/ 711200 w 1013742"/>
                <a:gd name="connsiteY25" fmla="*/ 580249 h 596053"/>
                <a:gd name="connsiteX26" fmla="*/ 738293 w 1013742"/>
                <a:gd name="connsiteY26" fmla="*/ 571218 h 596053"/>
                <a:gd name="connsiteX27" fmla="*/ 713458 w 1013742"/>
                <a:gd name="connsiteY27" fmla="*/ 528320 h 596053"/>
                <a:gd name="connsiteX28" fmla="*/ 684106 w 1013742"/>
                <a:gd name="connsiteY28" fmla="*/ 512515 h 596053"/>
                <a:gd name="connsiteX29" fmla="*/ 675075 w 1013742"/>
                <a:gd name="connsiteY29" fmla="*/ 512515 h 596053"/>
                <a:gd name="connsiteX30" fmla="*/ 713458 w 1013742"/>
                <a:gd name="connsiteY30" fmla="*/ 480906 h 596053"/>
                <a:gd name="connsiteX31" fmla="*/ 720231 w 1013742"/>
                <a:gd name="connsiteY31" fmla="*/ 438009 h 596053"/>
                <a:gd name="connsiteX32" fmla="*/ 720231 w 1013742"/>
                <a:gd name="connsiteY32" fmla="*/ 399626 h 596053"/>
                <a:gd name="connsiteX33" fmla="*/ 706684 w 1013742"/>
                <a:gd name="connsiteY33" fmla="*/ 397369 h 596053"/>
                <a:gd name="connsiteX34" fmla="*/ 693138 w 1013742"/>
                <a:gd name="connsiteY34" fmla="*/ 354471 h 596053"/>
                <a:gd name="connsiteX35" fmla="*/ 708942 w 1013742"/>
                <a:gd name="connsiteY35" fmla="*/ 340924 h 596053"/>
                <a:gd name="connsiteX36" fmla="*/ 731520 w 1013742"/>
                <a:gd name="connsiteY36" fmla="*/ 347698 h 596053"/>
                <a:gd name="connsiteX37" fmla="*/ 708942 w 1013742"/>
                <a:gd name="connsiteY37" fmla="*/ 293511 h 596053"/>
                <a:gd name="connsiteX38" fmla="*/ 722489 w 1013742"/>
                <a:gd name="connsiteY38" fmla="*/ 264160 h 596053"/>
                <a:gd name="connsiteX39" fmla="*/ 756355 w 1013742"/>
                <a:gd name="connsiteY39" fmla="*/ 257386 h 596053"/>
                <a:gd name="connsiteX40" fmla="*/ 824089 w 1013742"/>
                <a:gd name="connsiteY40" fmla="*/ 293511 h 596053"/>
                <a:gd name="connsiteX41" fmla="*/ 880533 w 1013742"/>
                <a:gd name="connsiteY41" fmla="*/ 329635 h 596053"/>
                <a:gd name="connsiteX42" fmla="*/ 914400 w 1013742"/>
                <a:gd name="connsiteY42" fmla="*/ 352213 h 596053"/>
                <a:gd name="connsiteX43" fmla="*/ 973102 w 1013742"/>
                <a:gd name="connsiteY43" fmla="*/ 336409 h 596053"/>
                <a:gd name="connsiteX44" fmla="*/ 1009226 w 1013742"/>
                <a:gd name="connsiteY44" fmla="*/ 307058 h 596053"/>
                <a:gd name="connsiteX45" fmla="*/ 1013742 w 1013742"/>
                <a:gd name="connsiteY45" fmla="*/ 270933 h 596053"/>
                <a:gd name="connsiteX46" fmla="*/ 1013742 w 1013742"/>
                <a:gd name="connsiteY46" fmla="*/ 239324 h 596053"/>
                <a:gd name="connsiteX47" fmla="*/ 986649 w 1013742"/>
                <a:gd name="connsiteY47" fmla="*/ 207715 h 596053"/>
                <a:gd name="connsiteX48" fmla="*/ 927946 w 1013742"/>
                <a:gd name="connsiteY48" fmla="*/ 216746 h 596053"/>
                <a:gd name="connsiteX49" fmla="*/ 866986 w 1013742"/>
                <a:gd name="connsiteY49" fmla="*/ 182880 h 596053"/>
                <a:gd name="connsiteX50" fmla="*/ 810542 w 1013742"/>
                <a:gd name="connsiteY50" fmla="*/ 178364 h 596053"/>
                <a:gd name="connsiteX51" fmla="*/ 778933 w 1013742"/>
                <a:gd name="connsiteY51" fmla="*/ 155786 h 596053"/>
                <a:gd name="connsiteX52" fmla="*/ 760871 w 1013742"/>
                <a:gd name="connsiteY52" fmla="*/ 160302 h 596053"/>
                <a:gd name="connsiteX53" fmla="*/ 681849 w 1013742"/>
                <a:gd name="connsiteY53" fmla="*/ 106115 h 596053"/>
                <a:gd name="connsiteX54" fmla="*/ 659271 w 1013742"/>
                <a:gd name="connsiteY54" fmla="*/ 137724 h 596053"/>
                <a:gd name="connsiteX55" fmla="*/ 629920 w 1013742"/>
                <a:gd name="connsiteY55" fmla="*/ 135466 h 596053"/>
                <a:gd name="connsiteX56" fmla="*/ 593795 w 1013742"/>
                <a:gd name="connsiteY56" fmla="*/ 112889 h 596053"/>
                <a:gd name="connsiteX57" fmla="*/ 568960 w 1013742"/>
                <a:gd name="connsiteY57" fmla="*/ 130951 h 596053"/>
                <a:gd name="connsiteX58" fmla="*/ 521546 w 1013742"/>
                <a:gd name="connsiteY58" fmla="*/ 149013 h 596053"/>
                <a:gd name="connsiteX59" fmla="*/ 505742 w 1013742"/>
                <a:gd name="connsiteY59" fmla="*/ 142240 h 596053"/>
                <a:gd name="connsiteX60" fmla="*/ 485422 w 1013742"/>
                <a:gd name="connsiteY60" fmla="*/ 124178 h 596053"/>
                <a:gd name="connsiteX61" fmla="*/ 444782 w 1013742"/>
                <a:gd name="connsiteY61" fmla="*/ 124178 h 596053"/>
                <a:gd name="connsiteX62" fmla="*/ 413173 w 1013742"/>
                <a:gd name="connsiteY62" fmla="*/ 121920 h 596053"/>
                <a:gd name="connsiteX63" fmla="*/ 383822 w 1013742"/>
                <a:gd name="connsiteY63" fmla="*/ 92569 h 596053"/>
                <a:gd name="connsiteX64" fmla="*/ 345440 w 1013742"/>
                <a:gd name="connsiteY64" fmla="*/ 81280 h 596053"/>
                <a:gd name="connsiteX65" fmla="*/ 302542 w 1013742"/>
                <a:gd name="connsiteY65" fmla="*/ 79022 h 596053"/>
                <a:gd name="connsiteX66" fmla="*/ 282222 w 1013742"/>
                <a:gd name="connsiteY66" fmla="*/ 88053 h 596053"/>
                <a:gd name="connsiteX67" fmla="*/ 225778 w 1013742"/>
                <a:gd name="connsiteY67" fmla="*/ 45155 h 596053"/>
                <a:gd name="connsiteX68" fmla="*/ 169333 w 1013742"/>
                <a:gd name="connsiteY68" fmla="*/ 0 h 59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13742" h="596053">
                  <a:moveTo>
                    <a:pt x="169333" y="0"/>
                  </a:moveTo>
                  <a:lnTo>
                    <a:pt x="101600" y="45155"/>
                  </a:lnTo>
                  <a:lnTo>
                    <a:pt x="79022" y="38382"/>
                  </a:lnTo>
                  <a:lnTo>
                    <a:pt x="76764" y="65475"/>
                  </a:lnTo>
                  <a:lnTo>
                    <a:pt x="49671" y="67733"/>
                  </a:lnTo>
                  <a:lnTo>
                    <a:pt x="42898" y="69991"/>
                  </a:lnTo>
                  <a:lnTo>
                    <a:pt x="54186" y="92569"/>
                  </a:lnTo>
                  <a:lnTo>
                    <a:pt x="36124" y="135466"/>
                  </a:lnTo>
                  <a:lnTo>
                    <a:pt x="22578" y="155786"/>
                  </a:lnTo>
                  <a:lnTo>
                    <a:pt x="0" y="180622"/>
                  </a:lnTo>
                  <a:lnTo>
                    <a:pt x="42898" y="219004"/>
                  </a:lnTo>
                  <a:lnTo>
                    <a:pt x="29351" y="248355"/>
                  </a:lnTo>
                  <a:lnTo>
                    <a:pt x="63218" y="250613"/>
                  </a:lnTo>
                  <a:lnTo>
                    <a:pt x="79022" y="266418"/>
                  </a:lnTo>
                  <a:lnTo>
                    <a:pt x="83538" y="291253"/>
                  </a:lnTo>
                  <a:lnTo>
                    <a:pt x="67733" y="345440"/>
                  </a:lnTo>
                  <a:lnTo>
                    <a:pt x="38382" y="381564"/>
                  </a:lnTo>
                  <a:lnTo>
                    <a:pt x="60960" y="428978"/>
                  </a:lnTo>
                  <a:lnTo>
                    <a:pt x="97084" y="496711"/>
                  </a:lnTo>
                  <a:lnTo>
                    <a:pt x="128693" y="562186"/>
                  </a:lnTo>
                  <a:lnTo>
                    <a:pt x="164818" y="596053"/>
                  </a:lnTo>
                  <a:lnTo>
                    <a:pt x="282222" y="568960"/>
                  </a:lnTo>
                  <a:lnTo>
                    <a:pt x="426720" y="562186"/>
                  </a:lnTo>
                  <a:lnTo>
                    <a:pt x="539609" y="555413"/>
                  </a:lnTo>
                  <a:lnTo>
                    <a:pt x="668302" y="562186"/>
                  </a:lnTo>
                  <a:lnTo>
                    <a:pt x="711200" y="580249"/>
                  </a:lnTo>
                  <a:lnTo>
                    <a:pt x="738293" y="571218"/>
                  </a:lnTo>
                  <a:lnTo>
                    <a:pt x="713458" y="528320"/>
                  </a:lnTo>
                  <a:lnTo>
                    <a:pt x="684106" y="512515"/>
                  </a:lnTo>
                  <a:lnTo>
                    <a:pt x="675075" y="512515"/>
                  </a:lnTo>
                  <a:lnTo>
                    <a:pt x="713458" y="480906"/>
                  </a:lnTo>
                  <a:lnTo>
                    <a:pt x="720231" y="438009"/>
                  </a:lnTo>
                  <a:lnTo>
                    <a:pt x="720231" y="399626"/>
                  </a:lnTo>
                  <a:lnTo>
                    <a:pt x="706684" y="397369"/>
                  </a:lnTo>
                  <a:lnTo>
                    <a:pt x="693138" y="354471"/>
                  </a:lnTo>
                  <a:lnTo>
                    <a:pt x="708942" y="340924"/>
                  </a:lnTo>
                  <a:lnTo>
                    <a:pt x="731520" y="347698"/>
                  </a:lnTo>
                  <a:lnTo>
                    <a:pt x="708942" y="293511"/>
                  </a:lnTo>
                  <a:lnTo>
                    <a:pt x="722489" y="264160"/>
                  </a:lnTo>
                  <a:lnTo>
                    <a:pt x="756355" y="257386"/>
                  </a:lnTo>
                  <a:lnTo>
                    <a:pt x="824089" y="293511"/>
                  </a:lnTo>
                  <a:lnTo>
                    <a:pt x="880533" y="329635"/>
                  </a:lnTo>
                  <a:lnTo>
                    <a:pt x="914400" y="352213"/>
                  </a:lnTo>
                  <a:lnTo>
                    <a:pt x="973102" y="336409"/>
                  </a:lnTo>
                  <a:lnTo>
                    <a:pt x="1009226" y="307058"/>
                  </a:lnTo>
                  <a:lnTo>
                    <a:pt x="1013742" y="270933"/>
                  </a:lnTo>
                  <a:lnTo>
                    <a:pt x="1013742" y="239324"/>
                  </a:lnTo>
                  <a:lnTo>
                    <a:pt x="986649" y="207715"/>
                  </a:lnTo>
                  <a:lnTo>
                    <a:pt x="927946" y="216746"/>
                  </a:lnTo>
                  <a:lnTo>
                    <a:pt x="866986" y="182880"/>
                  </a:lnTo>
                  <a:lnTo>
                    <a:pt x="810542" y="178364"/>
                  </a:lnTo>
                  <a:lnTo>
                    <a:pt x="778933" y="155786"/>
                  </a:lnTo>
                  <a:lnTo>
                    <a:pt x="760871" y="160302"/>
                  </a:lnTo>
                  <a:lnTo>
                    <a:pt x="681849" y="106115"/>
                  </a:lnTo>
                  <a:lnTo>
                    <a:pt x="659271" y="137724"/>
                  </a:lnTo>
                  <a:lnTo>
                    <a:pt x="629920" y="135466"/>
                  </a:lnTo>
                  <a:lnTo>
                    <a:pt x="593795" y="112889"/>
                  </a:lnTo>
                  <a:lnTo>
                    <a:pt x="568960" y="130951"/>
                  </a:lnTo>
                  <a:lnTo>
                    <a:pt x="521546" y="149013"/>
                  </a:lnTo>
                  <a:lnTo>
                    <a:pt x="505742" y="142240"/>
                  </a:lnTo>
                  <a:lnTo>
                    <a:pt x="485422" y="124178"/>
                  </a:lnTo>
                  <a:lnTo>
                    <a:pt x="444782" y="124178"/>
                  </a:lnTo>
                  <a:lnTo>
                    <a:pt x="413173" y="121920"/>
                  </a:lnTo>
                  <a:lnTo>
                    <a:pt x="383822" y="92569"/>
                  </a:lnTo>
                  <a:lnTo>
                    <a:pt x="345440" y="81280"/>
                  </a:lnTo>
                  <a:lnTo>
                    <a:pt x="302542" y="79022"/>
                  </a:lnTo>
                  <a:lnTo>
                    <a:pt x="282222" y="88053"/>
                  </a:lnTo>
                  <a:lnTo>
                    <a:pt x="225778" y="45155"/>
                  </a:lnTo>
                  <a:lnTo>
                    <a:pt x="169333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Xaysomboun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21919" y="3326989"/>
              <a:ext cx="834814" cy="851747"/>
            </a:xfrm>
            <a:custGeom>
              <a:avLst/>
              <a:gdLst>
                <a:gd name="connsiteX0" fmla="*/ 880534 w 1113085"/>
                <a:gd name="connsiteY0" fmla="*/ 167075 h 1135662"/>
                <a:gd name="connsiteX1" fmla="*/ 842152 w 1113085"/>
                <a:gd name="connsiteY1" fmla="*/ 108373 h 1135662"/>
                <a:gd name="connsiteX2" fmla="*/ 796996 w 1113085"/>
                <a:gd name="connsiteY2" fmla="*/ 42898 h 1135662"/>
                <a:gd name="connsiteX3" fmla="*/ 801512 w 1113085"/>
                <a:gd name="connsiteY3" fmla="*/ 33866 h 1135662"/>
                <a:gd name="connsiteX4" fmla="*/ 776676 w 1113085"/>
                <a:gd name="connsiteY4" fmla="*/ 27093 h 1135662"/>
                <a:gd name="connsiteX5" fmla="*/ 767645 w 1113085"/>
                <a:gd name="connsiteY5" fmla="*/ 38382 h 1135662"/>
                <a:gd name="connsiteX6" fmla="*/ 706685 w 1113085"/>
                <a:gd name="connsiteY6" fmla="*/ 15804 h 1135662"/>
                <a:gd name="connsiteX7" fmla="*/ 706685 w 1113085"/>
                <a:gd name="connsiteY7" fmla="*/ 42898 h 1135662"/>
                <a:gd name="connsiteX8" fmla="*/ 679592 w 1113085"/>
                <a:gd name="connsiteY8" fmla="*/ 38382 h 1135662"/>
                <a:gd name="connsiteX9" fmla="*/ 675076 w 1113085"/>
                <a:gd name="connsiteY9" fmla="*/ 31609 h 1135662"/>
                <a:gd name="connsiteX10" fmla="*/ 638952 w 1113085"/>
                <a:gd name="connsiteY10" fmla="*/ 40640 h 1135662"/>
                <a:gd name="connsiteX11" fmla="*/ 602827 w 1113085"/>
                <a:gd name="connsiteY11" fmla="*/ 0 h 1135662"/>
                <a:gd name="connsiteX12" fmla="*/ 580249 w 1113085"/>
                <a:gd name="connsiteY12" fmla="*/ 0 h 1135662"/>
                <a:gd name="connsiteX13" fmla="*/ 562187 w 1113085"/>
                <a:gd name="connsiteY13" fmla="*/ 11289 h 1135662"/>
                <a:gd name="connsiteX14" fmla="*/ 546383 w 1113085"/>
                <a:gd name="connsiteY14" fmla="*/ 11289 h 1135662"/>
                <a:gd name="connsiteX15" fmla="*/ 528320 w 1113085"/>
                <a:gd name="connsiteY15" fmla="*/ 29351 h 1135662"/>
                <a:gd name="connsiteX16" fmla="*/ 530578 w 1113085"/>
                <a:gd name="connsiteY16" fmla="*/ 40640 h 1135662"/>
                <a:gd name="connsiteX17" fmla="*/ 539609 w 1113085"/>
                <a:gd name="connsiteY17" fmla="*/ 56444 h 1135662"/>
                <a:gd name="connsiteX18" fmla="*/ 498969 w 1113085"/>
                <a:gd name="connsiteY18" fmla="*/ 99342 h 1135662"/>
                <a:gd name="connsiteX19" fmla="*/ 453814 w 1113085"/>
                <a:gd name="connsiteY19" fmla="*/ 97084 h 1135662"/>
                <a:gd name="connsiteX20" fmla="*/ 440267 w 1113085"/>
                <a:gd name="connsiteY20" fmla="*/ 144498 h 1135662"/>
                <a:gd name="connsiteX21" fmla="*/ 444783 w 1113085"/>
                <a:gd name="connsiteY21" fmla="*/ 173849 h 1135662"/>
                <a:gd name="connsiteX22" fmla="*/ 406400 w 1113085"/>
                <a:gd name="connsiteY22" fmla="*/ 209973 h 1135662"/>
                <a:gd name="connsiteX23" fmla="*/ 372534 w 1113085"/>
                <a:gd name="connsiteY23" fmla="*/ 207715 h 1135662"/>
                <a:gd name="connsiteX24" fmla="*/ 354472 w 1113085"/>
                <a:gd name="connsiteY24" fmla="*/ 259644 h 1135662"/>
                <a:gd name="connsiteX25" fmla="*/ 370276 w 1113085"/>
                <a:gd name="connsiteY25" fmla="*/ 279964 h 1135662"/>
                <a:gd name="connsiteX26" fmla="*/ 334152 w 1113085"/>
                <a:gd name="connsiteY26" fmla="*/ 279964 h 1135662"/>
                <a:gd name="connsiteX27" fmla="*/ 316089 w 1113085"/>
                <a:gd name="connsiteY27" fmla="*/ 307058 h 1135662"/>
                <a:gd name="connsiteX28" fmla="*/ 313832 w 1113085"/>
                <a:gd name="connsiteY28" fmla="*/ 365760 h 1135662"/>
                <a:gd name="connsiteX29" fmla="*/ 340925 w 1113085"/>
                <a:gd name="connsiteY29" fmla="*/ 415431 h 1135662"/>
                <a:gd name="connsiteX30" fmla="*/ 343183 w 1113085"/>
                <a:gd name="connsiteY30" fmla="*/ 476391 h 1135662"/>
                <a:gd name="connsiteX31" fmla="*/ 311574 w 1113085"/>
                <a:gd name="connsiteY31" fmla="*/ 530578 h 1135662"/>
                <a:gd name="connsiteX32" fmla="*/ 311574 w 1113085"/>
                <a:gd name="connsiteY32" fmla="*/ 562186 h 1135662"/>
                <a:gd name="connsiteX33" fmla="*/ 250614 w 1113085"/>
                <a:gd name="connsiteY33" fmla="*/ 634435 h 1135662"/>
                <a:gd name="connsiteX34" fmla="*/ 234809 w 1113085"/>
                <a:gd name="connsiteY34" fmla="*/ 661529 h 1135662"/>
                <a:gd name="connsiteX35" fmla="*/ 207716 w 1113085"/>
                <a:gd name="connsiteY35" fmla="*/ 663786 h 1135662"/>
                <a:gd name="connsiteX36" fmla="*/ 178365 w 1113085"/>
                <a:gd name="connsiteY36" fmla="*/ 679591 h 1135662"/>
                <a:gd name="connsiteX37" fmla="*/ 153529 w 1113085"/>
                <a:gd name="connsiteY37" fmla="*/ 713458 h 1135662"/>
                <a:gd name="connsiteX38" fmla="*/ 124178 w 1113085"/>
                <a:gd name="connsiteY38" fmla="*/ 724746 h 1135662"/>
                <a:gd name="connsiteX39" fmla="*/ 117405 w 1113085"/>
                <a:gd name="connsiteY39" fmla="*/ 760871 h 1135662"/>
                <a:gd name="connsiteX40" fmla="*/ 97085 w 1113085"/>
                <a:gd name="connsiteY40" fmla="*/ 783449 h 1135662"/>
                <a:gd name="connsiteX41" fmla="*/ 72249 w 1113085"/>
                <a:gd name="connsiteY41" fmla="*/ 776675 h 1135662"/>
                <a:gd name="connsiteX42" fmla="*/ 31609 w 1113085"/>
                <a:gd name="connsiteY42" fmla="*/ 830862 h 1135662"/>
                <a:gd name="connsiteX43" fmla="*/ 6774 w 1113085"/>
                <a:gd name="connsiteY43" fmla="*/ 862471 h 1135662"/>
                <a:gd name="connsiteX44" fmla="*/ 0 w 1113085"/>
                <a:gd name="connsiteY44" fmla="*/ 907626 h 1135662"/>
                <a:gd name="connsiteX45" fmla="*/ 29352 w 1113085"/>
                <a:gd name="connsiteY45" fmla="*/ 955040 h 1135662"/>
                <a:gd name="connsiteX46" fmla="*/ 20320 w 1113085"/>
                <a:gd name="connsiteY46" fmla="*/ 1009226 h 1135662"/>
                <a:gd name="connsiteX47" fmla="*/ 20320 w 1113085"/>
                <a:gd name="connsiteY47" fmla="*/ 1047609 h 1135662"/>
                <a:gd name="connsiteX48" fmla="*/ 49672 w 1113085"/>
                <a:gd name="connsiteY48" fmla="*/ 1090506 h 1135662"/>
                <a:gd name="connsiteX49" fmla="*/ 65476 w 1113085"/>
                <a:gd name="connsiteY49" fmla="*/ 1088249 h 1135662"/>
                <a:gd name="connsiteX50" fmla="*/ 83538 w 1113085"/>
                <a:gd name="connsiteY50" fmla="*/ 1101795 h 1135662"/>
                <a:gd name="connsiteX51" fmla="*/ 117405 w 1113085"/>
                <a:gd name="connsiteY51" fmla="*/ 1088249 h 1135662"/>
                <a:gd name="connsiteX52" fmla="*/ 106116 w 1113085"/>
                <a:gd name="connsiteY52" fmla="*/ 1108569 h 1135662"/>
                <a:gd name="connsiteX53" fmla="*/ 101600 w 1113085"/>
                <a:gd name="connsiteY53" fmla="*/ 1135662 h 1135662"/>
                <a:gd name="connsiteX54" fmla="*/ 146756 w 1113085"/>
                <a:gd name="connsiteY54" fmla="*/ 1108569 h 1135662"/>
                <a:gd name="connsiteX55" fmla="*/ 167076 w 1113085"/>
                <a:gd name="connsiteY55" fmla="*/ 1095022 h 1135662"/>
                <a:gd name="connsiteX56" fmla="*/ 182880 w 1113085"/>
                <a:gd name="connsiteY56" fmla="*/ 1072444 h 1135662"/>
                <a:gd name="connsiteX57" fmla="*/ 241583 w 1113085"/>
                <a:gd name="connsiteY57" fmla="*/ 1067929 h 1135662"/>
                <a:gd name="connsiteX58" fmla="*/ 255129 w 1113085"/>
                <a:gd name="connsiteY58" fmla="*/ 1016000 h 1135662"/>
                <a:gd name="connsiteX59" fmla="*/ 275449 w 1113085"/>
                <a:gd name="connsiteY59" fmla="*/ 979875 h 1135662"/>
                <a:gd name="connsiteX60" fmla="*/ 286738 w 1113085"/>
                <a:gd name="connsiteY60" fmla="*/ 948266 h 1135662"/>
                <a:gd name="connsiteX61" fmla="*/ 365760 w 1113085"/>
                <a:gd name="connsiteY61" fmla="*/ 979875 h 1135662"/>
                <a:gd name="connsiteX62" fmla="*/ 392854 w 1113085"/>
                <a:gd name="connsiteY62" fmla="*/ 961813 h 1135662"/>
                <a:gd name="connsiteX63" fmla="*/ 467360 w 1113085"/>
                <a:gd name="connsiteY63" fmla="*/ 905369 h 1135662"/>
                <a:gd name="connsiteX64" fmla="*/ 476392 w 1113085"/>
                <a:gd name="connsiteY64" fmla="*/ 869244 h 1135662"/>
                <a:gd name="connsiteX65" fmla="*/ 465103 w 1113085"/>
                <a:gd name="connsiteY65" fmla="*/ 846666 h 1135662"/>
                <a:gd name="connsiteX66" fmla="*/ 489938 w 1113085"/>
                <a:gd name="connsiteY66" fmla="*/ 799253 h 1135662"/>
                <a:gd name="connsiteX67" fmla="*/ 489938 w 1113085"/>
                <a:gd name="connsiteY67" fmla="*/ 745066 h 1135662"/>
                <a:gd name="connsiteX68" fmla="*/ 469618 w 1113085"/>
                <a:gd name="connsiteY68" fmla="*/ 715715 h 1135662"/>
                <a:gd name="connsiteX69" fmla="*/ 501227 w 1113085"/>
                <a:gd name="connsiteY69" fmla="*/ 717973 h 1135662"/>
                <a:gd name="connsiteX70" fmla="*/ 532836 w 1113085"/>
                <a:gd name="connsiteY70" fmla="*/ 731520 h 1135662"/>
                <a:gd name="connsiteX71" fmla="*/ 546383 w 1113085"/>
                <a:gd name="connsiteY71" fmla="*/ 697653 h 1135662"/>
                <a:gd name="connsiteX72" fmla="*/ 600569 w 1113085"/>
                <a:gd name="connsiteY72" fmla="*/ 704426 h 1135662"/>
                <a:gd name="connsiteX73" fmla="*/ 638952 w 1113085"/>
                <a:gd name="connsiteY73" fmla="*/ 733778 h 1135662"/>
                <a:gd name="connsiteX74" fmla="*/ 654756 w 1113085"/>
                <a:gd name="connsiteY74" fmla="*/ 765386 h 1135662"/>
                <a:gd name="connsiteX75" fmla="*/ 672818 w 1113085"/>
                <a:gd name="connsiteY75" fmla="*/ 796995 h 1135662"/>
                <a:gd name="connsiteX76" fmla="*/ 720232 w 1113085"/>
                <a:gd name="connsiteY76" fmla="*/ 783449 h 1135662"/>
                <a:gd name="connsiteX77" fmla="*/ 756356 w 1113085"/>
                <a:gd name="connsiteY77" fmla="*/ 801511 h 1135662"/>
                <a:gd name="connsiteX78" fmla="*/ 783449 w 1113085"/>
                <a:gd name="connsiteY78" fmla="*/ 794738 h 1135662"/>
                <a:gd name="connsiteX79" fmla="*/ 819574 w 1113085"/>
                <a:gd name="connsiteY79" fmla="*/ 817315 h 1135662"/>
                <a:gd name="connsiteX80" fmla="*/ 842152 w 1113085"/>
                <a:gd name="connsiteY80" fmla="*/ 844409 h 1135662"/>
                <a:gd name="connsiteX81" fmla="*/ 864729 w 1113085"/>
                <a:gd name="connsiteY81" fmla="*/ 835378 h 1135662"/>
                <a:gd name="connsiteX82" fmla="*/ 891823 w 1113085"/>
                <a:gd name="connsiteY82" fmla="*/ 846666 h 1135662"/>
                <a:gd name="connsiteX83" fmla="*/ 887307 w 1113085"/>
                <a:gd name="connsiteY83" fmla="*/ 869244 h 1135662"/>
                <a:gd name="connsiteX84" fmla="*/ 923432 w 1113085"/>
                <a:gd name="connsiteY84" fmla="*/ 864729 h 1135662"/>
                <a:gd name="connsiteX85" fmla="*/ 936978 w 1113085"/>
                <a:gd name="connsiteY85" fmla="*/ 824089 h 1135662"/>
                <a:gd name="connsiteX86" fmla="*/ 966329 w 1113085"/>
                <a:gd name="connsiteY86" fmla="*/ 833120 h 1135662"/>
                <a:gd name="connsiteX87" fmla="*/ 1004712 w 1113085"/>
                <a:gd name="connsiteY87" fmla="*/ 817315 h 1135662"/>
                <a:gd name="connsiteX88" fmla="*/ 1018258 w 1113085"/>
                <a:gd name="connsiteY88" fmla="*/ 796995 h 1135662"/>
                <a:gd name="connsiteX89" fmla="*/ 1040836 w 1113085"/>
                <a:gd name="connsiteY89" fmla="*/ 796995 h 1135662"/>
                <a:gd name="connsiteX90" fmla="*/ 1058898 w 1113085"/>
                <a:gd name="connsiteY90" fmla="*/ 810542 h 1135662"/>
                <a:gd name="connsiteX91" fmla="*/ 1099538 w 1113085"/>
                <a:gd name="connsiteY91" fmla="*/ 796995 h 1135662"/>
                <a:gd name="connsiteX92" fmla="*/ 1113085 w 1113085"/>
                <a:gd name="connsiteY92" fmla="*/ 785706 h 1135662"/>
                <a:gd name="connsiteX93" fmla="*/ 1099538 w 1113085"/>
                <a:gd name="connsiteY93" fmla="*/ 729262 h 1135662"/>
                <a:gd name="connsiteX94" fmla="*/ 1047609 w 1113085"/>
                <a:gd name="connsiteY94" fmla="*/ 657013 h 1135662"/>
                <a:gd name="connsiteX95" fmla="*/ 991165 w 1113085"/>
                <a:gd name="connsiteY95" fmla="*/ 666044 h 1135662"/>
                <a:gd name="connsiteX96" fmla="*/ 946009 w 1113085"/>
                <a:gd name="connsiteY96" fmla="*/ 573475 h 1135662"/>
                <a:gd name="connsiteX97" fmla="*/ 907627 w 1113085"/>
                <a:gd name="connsiteY97" fmla="*/ 508000 h 1135662"/>
                <a:gd name="connsiteX98" fmla="*/ 878276 w 1113085"/>
                <a:gd name="connsiteY98" fmla="*/ 467360 h 1135662"/>
                <a:gd name="connsiteX99" fmla="*/ 905369 w 1113085"/>
                <a:gd name="connsiteY99" fmla="*/ 433493 h 1135662"/>
                <a:gd name="connsiteX100" fmla="*/ 918916 w 1113085"/>
                <a:gd name="connsiteY100" fmla="*/ 388338 h 1135662"/>
                <a:gd name="connsiteX101" fmla="*/ 934720 w 1113085"/>
                <a:gd name="connsiteY101" fmla="*/ 361244 h 1135662"/>
                <a:gd name="connsiteX102" fmla="*/ 909885 w 1113085"/>
                <a:gd name="connsiteY102" fmla="*/ 325120 h 1135662"/>
                <a:gd name="connsiteX103" fmla="*/ 855698 w 1113085"/>
                <a:gd name="connsiteY103" fmla="*/ 322862 h 1135662"/>
                <a:gd name="connsiteX104" fmla="*/ 871503 w 1113085"/>
                <a:gd name="connsiteY104" fmla="*/ 288995 h 1135662"/>
                <a:gd name="connsiteX105" fmla="*/ 842152 w 1113085"/>
                <a:gd name="connsiteY105" fmla="*/ 250613 h 1135662"/>
                <a:gd name="connsiteX106" fmla="*/ 878276 w 1113085"/>
                <a:gd name="connsiteY106" fmla="*/ 223520 h 1135662"/>
                <a:gd name="connsiteX107" fmla="*/ 880534 w 1113085"/>
                <a:gd name="connsiteY107" fmla="*/ 167075 h 113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13085" h="1135662">
                  <a:moveTo>
                    <a:pt x="880534" y="167075"/>
                  </a:moveTo>
                  <a:lnTo>
                    <a:pt x="842152" y="108373"/>
                  </a:lnTo>
                  <a:lnTo>
                    <a:pt x="796996" y="42898"/>
                  </a:lnTo>
                  <a:lnTo>
                    <a:pt x="801512" y="33866"/>
                  </a:lnTo>
                  <a:lnTo>
                    <a:pt x="776676" y="27093"/>
                  </a:lnTo>
                  <a:lnTo>
                    <a:pt x="767645" y="38382"/>
                  </a:lnTo>
                  <a:lnTo>
                    <a:pt x="706685" y="15804"/>
                  </a:lnTo>
                  <a:lnTo>
                    <a:pt x="706685" y="42898"/>
                  </a:lnTo>
                  <a:lnTo>
                    <a:pt x="679592" y="38382"/>
                  </a:lnTo>
                  <a:lnTo>
                    <a:pt x="675076" y="31609"/>
                  </a:lnTo>
                  <a:lnTo>
                    <a:pt x="638952" y="40640"/>
                  </a:lnTo>
                  <a:lnTo>
                    <a:pt x="602827" y="0"/>
                  </a:lnTo>
                  <a:lnTo>
                    <a:pt x="580249" y="0"/>
                  </a:lnTo>
                  <a:lnTo>
                    <a:pt x="562187" y="11289"/>
                  </a:lnTo>
                  <a:lnTo>
                    <a:pt x="546383" y="11289"/>
                  </a:lnTo>
                  <a:lnTo>
                    <a:pt x="528320" y="29351"/>
                  </a:lnTo>
                  <a:lnTo>
                    <a:pt x="530578" y="40640"/>
                  </a:lnTo>
                  <a:lnTo>
                    <a:pt x="539609" y="56444"/>
                  </a:lnTo>
                  <a:lnTo>
                    <a:pt x="498969" y="99342"/>
                  </a:lnTo>
                  <a:lnTo>
                    <a:pt x="453814" y="97084"/>
                  </a:lnTo>
                  <a:lnTo>
                    <a:pt x="440267" y="144498"/>
                  </a:lnTo>
                  <a:lnTo>
                    <a:pt x="444783" y="173849"/>
                  </a:lnTo>
                  <a:lnTo>
                    <a:pt x="406400" y="209973"/>
                  </a:lnTo>
                  <a:lnTo>
                    <a:pt x="372534" y="207715"/>
                  </a:lnTo>
                  <a:lnTo>
                    <a:pt x="354472" y="259644"/>
                  </a:lnTo>
                  <a:lnTo>
                    <a:pt x="370276" y="279964"/>
                  </a:lnTo>
                  <a:lnTo>
                    <a:pt x="334152" y="279964"/>
                  </a:lnTo>
                  <a:lnTo>
                    <a:pt x="316089" y="307058"/>
                  </a:lnTo>
                  <a:cubicBezTo>
                    <a:pt x="315337" y="326625"/>
                    <a:pt x="314584" y="346193"/>
                    <a:pt x="313832" y="365760"/>
                  </a:cubicBezTo>
                  <a:lnTo>
                    <a:pt x="340925" y="415431"/>
                  </a:lnTo>
                  <a:cubicBezTo>
                    <a:pt x="341678" y="435751"/>
                    <a:pt x="342430" y="456071"/>
                    <a:pt x="343183" y="476391"/>
                  </a:cubicBezTo>
                  <a:lnTo>
                    <a:pt x="311574" y="530578"/>
                  </a:lnTo>
                  <a:lnTo>
                    <a:pt x="311574" y="562186"/>
                  </a:lnTo>
                  <a:lnTo>
                    <a:pt x="250614" y="634435"/>
                  </a:lnTo>
                  <a:lnTo>
                    <a:pt x="234809" y="661529"/>
                  </a:lnTo>
                  <a:lnTo>
                    <a:pt x="207716" y="663786"/>
                  </a:lnTo>
                  <a:lnTo>
                    <a:pt x="178365" y="679591"/>
                  </a:lnTo>
                  <a:lnTo>
                    <a:pt x="153529" y="713458"/>
                  </a:lnTo>
                  <a:lnTo>
                    <a:pt x="124178" y="724746"/>
                  </a:lnTo>
                  <a:lnTo>
                    <a:pt x="117405" y="760871"/>
                  </a:lnTo>
                  <a:lnTo>
                    <a:pt x="97085" y="783449"/>
                  </a:lnTo>
                  <a:lnTo>
                    <a:pt x="72249" y="776675"/>
                  </a:lnTo>
                  <a:lnTo>
                    <a:pt x="31609" y="830862"/>
                  </a:lnTo>
                  <a:lnTo>
                    <a:pt x="6774" y="862471"/>
                  </a:lnTo>
                  <a:lnTo>
                    <a:pt x="0" y="907626"/>
                  </a:lnTo>
                  <a:lnTo>
                    <a:pt x="29352" y="955040"/>
                  </a:lnTo>
                  <a:lnTo>
                    <a:pt x="20320" y="1009226"/>
                  </a:lnTo>
                  <a:lnTo>
                    <a:pt x="20320" y="1047609"/>
                  </a:lnTo>
                  <a:lnTo>
                    <a:pt x="49672" y="1090506"/>
                  </a:lnTo>
                  <a:lnTo>
                    <a:pt x="65476" y="1088249"/>
                  </a:lnTo>
                  <a:lnTo>
                    <a:pt x="83538" y="1101795"/>
                  </a:lnTo>
                  <a:lnTo>
                    <a:pt x="117405" y="1088249"/>
                  </a:lnTo>
                  <a:lnTo>
                    <a:pt x="106116" y="1108569"/>
                  </a:lnTo>
                  <a:lnTo>
                    <a:pt x="101600" y="1135662"/>
                  </a:lnTo>
                  <a:lnTo>
                    <a:pt x="146756" y="1108569"/>
                  </a:lnTo>
                  <a:lnTo>
                    <a:pt x="167076" y="1095022"/>
                  </a:lnTo>
                  <a:lnTo>
                    <a:pt x="182880" y="1072444"/>
                  </a:lnTo>
                  <a:lnTo>
                    <a:pt x="241583" y="1067929"/>
                  </a:lnTo>
                  <a:lnTo>
                    <a:pt x="255129" y="1016000"/>
                  </a:lnTo>
                  <a:lnTo>
                    <a:pt x="275449" y="979875"/>
                  </a:lnTo>
                  <a:lnTo>
                    <a:pt x="286738" y="948266"/>
                  </a:lnTo>
                  <a:lnTo>
                    <a:pt x="365760" y="979875"/>
                  </a:lnTo>
                  <a:lnTo>
                    <a:pt x="392854" y="961813"/>
                  </a:lnTo>
                  <a:lnTo>
                    <a:pt x="467360" y="905369"/>
                  </a:lnTo>
                  <a:lnTo>
                    <a:pt x="476392" y="869244"/>
                  </a:lnTo>
                  <a:lnTo>
                    <a:pt x="465103" y="846666"/>
                  </a:lnTo>
                  <a:lnTo>
                    <a:pt x="489938" y="799253"/>
                  </a:lnTo>
                  <a:lnTo>
                    <a:pt x="489938" y="745066"/>
                  </a:lnTo>
                  <a:lnTo>
                    <a:pt x="469618" y="715715"/>
                  </a:lnTo>
                  <a:lnTo>
                    <a:pt x="501227" y="717973"/>
                  </a:lnTo>
                  <a:lnTo>
                    <a:pt x="532836" y="731520"/>
                  </a:lnTo>
                  <a:lnTo>
                    <a:pt x="546383" y="697653"/>
                  </a:lnTo>
                  <a:lnTo>
                    <a:pt x="600569" y="704426"/>
                  </a:lnTo>
                  <a:lnTo>
                    <a:pt x="638952" y="733778"/>
                  </a:lnTo>
                  <a:lnTo>
                    <a:pt x="654756" y="765386"/>
                  </a:lnTo>
                  <a:lnTo>
                    <a:pt x="672818" y="796995"/>
                  </a:lnTo>
                  <a:lnTo>
                    <a:pt x="720232" y="783449"/>
                  </a:lnTo>
                  <a:lnTo>
                    <a:pt x="756356" y="801511"/>
                  </a:lnTo>
                  <a:lnTo>
                    <a:pt x="783449" y="794738"/>
                  </a:lnTo>
                  <a:lnTo>
                    <a:pt x="819574" y="817315"/>
                  </a:lnTo>
                  <a:lnTo>
                    <a:pt x="842152" y="844409"/>
                  </a:lnTo>
                  <a:lnTo>
                    <a:pt x="864729" y="835378"/>
                  </a:lnTo>
                  <a:lnTo>
                    <a:pt x="891823" y="846666"/>
                  </a:lnTo>
                  <a:lnTo>
                    <a:pt x="887307" y="869244"/>
                  </a:lnTo>
                  <a:lnTo>
                    <a:pt x="923432" y="864729"/>
                  </a:lnTo>
                  <a:lnTo>
                    <a:pt x="936978" y="824089"/>
                  </a:lnTo>
                  <a:lnTo>
                    <a:pt x="966329" y="833120"/>
                  </a:lnTo>
                  <a:lnTo>
                    <a:pt x="1004712" y="817315"/>
                  </a:lnTo>
                  <a:lnTo>
                    <a:pt x="1018258" y="796995"/>
                  </a:lnTo>
                  <a:lnTo>
                    <a:pt x="1040836" y="796995"/>
                  </a:lnTo>
                  <a:lnTo>
                    <a:pt x="1058898" y="810542"/>
                  </a:lnTo>
                  <a:lnTo>
                    <a:pt x="1099538" y="796995"/>
                  </a:lnTo>
                  <a:lnTo>
                    <a:pt x="1113085" y="785706"/>
                  </a:lnTo>
                  <a:lnTo>
                    <a:pt x="1099538" y="729262"/>
                  </a:lnTo>
                  <a:lnTo>
                    <a:pt x="1047609" y="657013"/>
                  </a:lnTo>
                  <a:lnTo>
                    <a:pt x="991165" y="666044"/>
                  </a:lnTo>
                  <a:lnTo>
                    <a:pt x="946009" y="573475"/>
                  </a:lnTo>
                  <a:lnTo>
                    <a:pt x="907627" y="508000"/>
                  </a:lnTo>
                  <a:lnTo>
                    <a:pt x="878276" y="467360"/>
                  </a:lnTo>
                  <a:lnTo>
                    <a:pt x="905369" y="433493"/>
                  </a:lnTo>
                  <a:lnTo>
                    <a:pt x="918916" y="388338"/>
                  </a:lnTo>
                  <a:lnTo>
                    <a:pt x="934720" y="361244"/>
                  </a:lnTo>
                  <a:lnTo>
                    <a:pt x="909885" y="325120"/>
                  </a:lnTo>
                  <a:lnTo>
                    <a:pt x="855698" y="322862"/>
                  </a:lnTo>
                  <a:lnTo>
                    <a:pt x="871503" y="288995"/>
                  </a:lnTo>
                  <a:lnTo>
                    <a:pt x="842152" y="250613"/>
                  </a:lnTo>
                  <a:lnTo>
                    <a:pt x="878276" y="223520"/>
                  </a:lnTo>
                  <a:cubicBezTo>
                    <a:pt x="879029" y="204705"/>
                    <a:pt x="879781" y="185890"/>
                    <a:pt x="880534" y="16707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Vientiane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81033" y="3854948"/>
              <a:ext cx="624840" cy="350520"/>
            </a:xfrm>
            <a:custGeom>
              <a:avLst/>
              <a:gdLst>
                <a:gd name="connsiteX0" fmla="*/ 0 w 833120"/>
                <a:gd name="connsiteY0" fmla="*/ 176106 h 467360"/>
                <a:gd name="connsiteX1" fmla="*/ 20320 w 833120"/>
                <a:gd name="connsiteY1" fmla="*/ 54186 h 467360"/>
                <a:gd name="connsiteX2" fmla="*/ 6774 w 833120"/>
                <a:gd name="connsiteY2" fmla="*/ 31608 h 467360"/>
                <a:gd name="connsiteX3" fmla="*/ 11289 w 833120"/>
                <a:gd name="connsiteY3" fmla="*/ 15804 h 467360"/>
                <a:gd name="connsiteX4" fmla="*/ 58703 w 833120"/>
                <a:gd name="connsiteY4" fmla="*/ 31608 h 467360"/>
                <a:gd name="connsiteX5" fmla="*/ 85796 w 833120"/>
                <a:gd name="connsiteY5" fmla="*/ 0 h 467360"/>
                <a:gd name="connsiteX6" fmla="*/ 133209 w 833120"/>
                <a:gd name="connsiteY6" fmla="*/ 11288 h 467360"/>
                <a:gd name="connsiteX7" fmla="*/ 153529 w 833120"/>
                <a:gd name="connsiteY7" fmla="*/ 33866 h 467360"/>
                <a:gd name="connsiteX8" fmla="*/ 164818 w 833120"/>
                <a:gd name="connsiteY8" fmla="*/ 72248 h 467360"/>
                <a:gd name="connsiteX9" fmla="*/ 182880 w 833120"/>
                <a:gd name="connsiteY9" fmla="*/ 83537 h 467360"/>
                <a:gd name="connsiteX10" fmla="*/ 207716 w 833120"/>
                <a:gd name="connsiteY10" fmla="*/ 90311 h 467360"/>
                <a:gd name="connsiteX11" fmla="*/ 234809 w 833120"/>
                <a:gd name="connsiteY11" fmla="*/ 97084 h 467360"/>
                <a:gd name="connsiteX12" fmla="*/ 270934 w 833120"/>
                <a:gd name="connsiteY12" fmla="*/ 112888 h 467360"/>
                <a:gd name="connsiteX13" fmla="*/ 295769 w 833120"/>
                <a:gd name="connsiteY13" fmla="*/ 101600 h 467360"/>
                <a:gd name="connsiteX14" fmla="*/ 320605 w 833120"/>
                <a:gd name="connsiteY14" fmla="*/ 119662 h 467360"/>
                <a:gd name="connsiteX15" fmla="*/ 354472 w 833120"/>
                <a:gd name="connsiteY15" fmla="*/ 112888 h 467360"/>
                <a:gd name="connsiteX16" fmla="*/ 377049 w 833120"/>
                <a:gd name="connsiteY16" fmla="*/ 153528 h 467360"/>
                <a:gd name="connsiteX17" fmla="*/ 408658 w 833120"/>
                <a:gd name="connsiteY17" fmla="*/ 153528 h 467360"/>
                <a:gd name="connsiteX18" fmla="*/ 424463 w 833120"/>
                <a:gd name="connsiteY18" fmla="*/ 176106 h 467360"/>
                <a:gd name="connsiteX19" fmla="*/ 460587 w 833120"/>
                <a:gd name="connsiteY19" fmla="*/ 164817 h 467360"/>
                <a:gd name="connsiteX20" fmla="*/ 471876 w 833120"/>
                <a:gd name="connsiteY20" fmla="*/ 121920 h 467360"/>
                <a:gd name="connsiteX21" fmla="*/ 535094 w 833120"/>
                <a:gd name="connsiteY21" fmla="*/ 128693 h 467360"/>
                <a:gd name="connsiteX22" fmla="*/ 548640 w 833120"/>
                <a:gd name="connsiteY22" fmla="*/ 106115 h 467360"/>
                <a:gd name="connsiteX23" fmla="*/ 587023 w 833120"/>
                <a:gd name="connsiteY23" fmla="*/ 108373 h 467360"/>
                <a:gd name="connsiteX24" fmla="*/ 623147 w 833120"/>
                <a:gd name="connsiteY24" fmla="*/ 101600 h 467360"/>
                <a:gd name="connsiteX25" fmla="*/ 679592 w 833120"/>
                <a:gd name="connsiteY25" fmla="*/ 137724 h 467360"/>
                <a:gd name="connsiteX26" fmla="*/ 715716 w 833120"/>
                <a:gd name="connsiteY26" fmla="*/ 128693 h 467360"/>
                <a:gd name="connsiteX27" fmla="*/ 720232 w 833120"/>
                <a:gd name="connsiteY27" fmla="*/ 178364 h 467360"/>
                <a:gd name="connsiteX28" fmla="*/ 778934 w 833120"/>
                <a:gd name="connsiteY28" fmla="*/ 180622 h 467360"/>
                <a:gd name="connsiteX29" fmla="*/ 833120 w 833120"/>
                <a:gd name="connsiteY29" fmla="*/ 194168 h 467360"/>
                <a:gd name="connsiteX30" fmla="*/ 801512 w 833120"/>
                <a:gd name="connsiteY30" fmla="*/ 225777 h 467360"/>
                <a:gd name="connsiteX31" fmla="*/ 778934 w 833120"/>
                <a:gd name="connsiteY31" fmla="*/ 264160 h 467360"/>
                <a:gd name="connsiteX32" fmla="*/ 774418 w 833120"/>
                <a:gd name="connsiteY32" fmla="*/ 302542 h 467360"/>
                <a:gd name="connsiteX33" fmla="*/ 742809 w 833120"/>
                <a:gd name="connsiteY33" fmla="*/ 343182 h 467360"/>
                <a:gd name="connsiteX34" fmla="*/ 697654 w 833120"/>
                <a:gd name="connsiteY34" fmla="*/ 322862 h 467360"/>
                <a:gd name="connsiteX35" fmla="*/ 632178 w 833120"/>
                <a:gd name="connsiteY35" fmla="*/ 338666 h 467360"/>
                <a:gd name="connsiteX36" fmla="*/ 605085 w 833120"/>
                <a:gd name="connsiteY36" fmla="*/ 340924 h 467360"/>
                <a:gd name="connsiteX37" fmla="*/ 553156 w 833120"/>
                <a:gd name="connsiteY37" fmla="*/ 368017 h 467360"/>
                <a:gd name="connsiteX38" fmla="*/ 557672 w 833120"/>
                <a:gd name="connsiteY38" fmla="*/ 386080 h 467360"/>
                <a:gd name="connsiteX39" fmla="*/ 485423 w 833120"/>
                <a:gd name="connsiteY39" fmla="*/ 410915 h 467360"/>
                <a:gd name="connsiteX40" fmla="*/ 485423 w 833120"/>
                <a:gd name="connsiteY40" fmla="*/ 433493 h 467360"/>
                <a:gd name="connsiteX41" fmla="*/ 505743 w 833120"/>
                <a:gd name="connsiteY41" fmla="*/ 460586 h 467360"/>
                <a:gd name="connsiteX42" fmla="*/ 471876 w 833120"/>
                <a:gd name="connsiteY42" fmla="*/ 467360 h 467360"/>
                <a:gd name="connsiteX43" fmla="*/ 449298 w 833120"/>
                <a:gd name="connsiteY43" fmla="*/ 444782 h 467360"/>
                <a:gd name="connsiteX44" fmla="*/ 399627 w 833120"/>
                <a:gd name="connsiteY44" fmla="*/ 428977 h 467360"/>
                <a:gd name="connsiteX45" fmla="*/ 428978 w 833120"/>
                <a:gd name="connsiteY45" fmla="*/ 399626 h 467360"/>
                <a:gd name="connsiteX46" fmla="*/ 428978 w 833120"/>
                <a:gd name="connsiteY46" fmla="*/ 363502 h 467360"/>
                <a:gd name="connsiteX47" fmla="*/ 410916 w 833120"/>
                <a:gd name="connsiteY47" fmla="*/ 347697 h 467360"/>
                <a:gd name="connsiteX48" fmla="*/ 368018 w 833120"/>
                <a:gd name="connsiteY48" fmla="*/ 340924 h 467360"/>
                <a:gd name="connsiteX49" fmla="*/ 345440 w 833120"/>
                <a:gd name="connsiteY49" fmla="*/ 352213 h 467360"/>
                <a:gd name="connsiteX50" fmla="*/ 282223 w 833120"/>
                <a:gd name="connsiteY50" fmla="*/ 329635 h 467360"/>
                <a:gd name="connsiteX51" fmla="*/ 225778 w 833120"/>
                <a:gd name="connsiteY51" fmla="*/ 279964 h 467360"/>
                <a:gd name="connsiteX52" fmla="*/ 185138 w 833120"/>
                <a:gd name="connsiteY52" fmla="*/ 275448 h 467360"/>
                <a:gd name="connsiteX53" fmla="*/ 155787 w 833120"/>
                <a:gd name="connsiteY53" fmla="*/ 232551 h 467360"/>
                <a:gd name="connsiteX54" fmla="*/ 112889 w 833120"/>
                <a:gd name="connsiteY54" fmla="*/ 214488 h 467360"/>
                <a:gd name="connsiteX55" fmla="*/ 108374 w 833120"/>
                <a:gd name="connsiteY55" fmla="*/ 164817 h 467360"/>
                <a:gd name="connsiteX56" fmla="*/ 58703 w 833120"/>
                <a:gd name="connsiteY56" fmla="*/ 153528 h 467360"/>
                <a:gd name="connsiteX57" fmla="*/ 0 w 833120"/>
                <a:gd name="connsiteY57" fmla="*/ 176106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833120" h="467360">
                  <a:moveTo>
                    <a:pt x="0" y="176106"/>
                  </a:moveTo>
                  <a:lnTo>
                    <a:pt x="20320" y="54186"/>
                  </a:lnTo>
                  <a:lnTo>
                    <a:pt x="6774" y="31608"/>
                  </a:lnTo>
                  <a:lnTo>
                    <a:pt x="11289" y="15804"/>
                  </a:lnTo>
                  <a:lnTo>
                    <a:pt x="58703" y="31608"/>
                  </a:lnTo>
                  <a:lnTo>
                    <a:pt x="85796" y="0"/>
                  </a:lnTo>
                  <a:lnTo>
                    <a:pt x="133209" y="11288"/>
                  </a:lnTo>
                  <a:lnTo>
                    <a:pt x="153529" y="33866"/>
                  </a:lnTo>
                  <a:lnTo>
                    <a:pt x="164818" y="72248"/>
                  </a:lnTo>
                  <a:lnTo>
                    <a:pt x="182880" y="83537"/>
                  </a:lnTo>
                  <a:lnTo>
                    <a:pt x="207716" y="90311"/>
                  </a:lnTo>
                  <a:lnTo>
                    <a:pt x="234809" y="97084"/>
                  </a:lnTo>
                  <a:lnTo>
                    <a:pt x="270934" y="112888"/>
                  </a:lnTo>
                  <a:lnTo>
                    <a:pt x="295769" y="101600"/>
                  </a:lnTo>
                  <a:lnTo>
                    <a:pt x="320605" y="119662"/>
                  </a:lnTo>
                  <a:lnTo>
                    <a:pt x="354472" y="112888"/>
                  </a:lnTo>
                  <a:lnTo>
                    <a:pt x="377049" y="153528"/>
                  </a:lnTo>
                  <a:lnTo>
                    <a:pt x="408658" y="153528"/>
                  </a:lnTo>
                  <a:lnTo>
                    <a:pt x="424463" y="176106"/>
                  </a:lnTo>
                  <a:lnTo>
                    <a:pt x="460587" y="164817"/>
                  </a:lnTo>
                  <a:lnTo>
                    <a:pt x="471876" y="121920"/>
                  </a:lnTo>
                  <a:lnTo>
                    <a:pt x="535094" y="128693"/>
                  </a:lnTo>
                  <a:lnTo>
                    <a:pt x="548640" y="106115"/>
                  </a:lnTo>
                  <a:lnTo>
                    <a:pt x="587023" y="108373"/>
                  </a:lnTo>
                  <a:lnTo>
                    <a:pt x="623147" y="101600"/>
                  </a:lnTo>
                  <a:lnTo>
                    <a:pt x="679592" y="137724"/>
                  </a:lnTo>
                  <a:lnTo>
                    <a:pt x="715716" y="128693"/>
                  </a:lnTo>
                  <a:lnTo>
                    <a:pt x="720232" y="178364"/>
                  </a:lnTo>
                  <a:lnTo>
                    <a:pt x="778934" y="180622"/>
                  </a:lnTo>
                  <a:lnTo>
                    <a:pt x="833120" y="194168"/>
                  </a:lnTo>
                  <a:lnTo>
                    <a:pt x="801512" y="225777"/>
                  </a:lnTo>
                  <a:lnTo>
                    <a:pt x="778934" y="264160"/>
                  </a:lnTo>
                  <a:lnTo>
                    <a:pt x="774418" y="302542"/>
                  </a:lnTo>
                  <a:lnTo>
                    <a:pt x="742809" y="343182"/>
                  </a:lnTo>
                  <a:lnTo>
                    <a:pt x="697654" y="322862"/>
                  </a:lnTo>
                  <a:lnTo>
                    <a:pt x="632178" y="338666"/>
                  </a:lnTo>
                  <a:lnTo>
                    <a:pt x="605085" y="340924"/>
                  </a:lnTo>
                  <a:lnTo>
                    <a:pt x="553156" y="368017"/>
                  </a:lnTo>
                  <a:lnTo>
                    <a:pt x="557672" y="386080"/>
                  </a:lnTo>
                  <a:lnTo>
                    <a:pt x="485423" y="410915"/>
                  </a:lnTo>
                  <a:lnTo>
                    <a:pt x="485423" y="433493"/>
                  </a:lnTo>
                  <a:lnTo>
                    <a:pt x="505743" y="460586"/>
                  </a:lnTo>
                  <a:lnTo>
                    <a:pt x="471876" y="467360"/>
                  </a:lnTo>
                  <a:lnTo>
                    <a:pt x="449298" y="444782"/>
                  </a:lnTo>
                  <a:lnTo>
                    <a:pt x="399627" y="428977"/>
                  </a:lnTo>
                  <a:lnTo>
                    <a:pt x="428978" y="399626"/>
                  </a:lnTo>
                  <a:lnTo>
                    <a:pt x="428978" y="363502"/>
                  </a:lnTo>
                  <a:lnTo>
                    <a:pt x="410916" y="347697"/>
                  </a:lnTo>
                  <a:lnTo>
                    <a:pt x="368018" y="340924"/>
                  </a:lnTo>
                  <a:lnTo>
                    <a:pt x="345440" y="352213"/>
                  </a:lnTo>
                  <a:lnTo>
                    <a:pt x="282223" y="329635"/>
                  </a:lnTo>
                  <a:lnTo>
                    <a:pt x="225778" y="279964"/>
                  </a:lnTo>
                  <a:lnTo>
                    <a:pt x="185138" y="275448"/>
                  </a:lnTo>
                  <a:lnTo>
                    <a:pt x="155787" y="232551"/>
                  </a:lnTo>
                  <a:lnTo>
                    <a:pt x="112889" y="214488"/>
                  </a:lnTo>
                  <a:lnTo>
                    <a:pt x="108374" y="164817"/>
                  </a:lnTo>
                  <a:lnTo>
                    <a:pt x="58703" y="153528"/>
                  </a:lnTo>
                  <a:lnTo>
                    <a:pt x="0" y="17610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Vientiane Capital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35143" y="3519834"/>
              <a:ext cx="1347893" cy="653627"/>
            </a:xfrm>
            <a:custGeom>
              <a:avLst/>
              <a:gdLst>
                <a:gd name="connsiteX0" fmla="*/ 239325 w 1797191"/>
                <a:gd name="connsiteY0" fmla="*/ 654756 h 871502"/>
                <a:gd name="connsiteX1" fmla="*/ 112889 w 1797191"/>
                <a:gd name="connsiteY1" fmla="*/ 634436 h 871502"/>
                <a:gd name="connsiteX2" fmla="*/ 121920 w 1797191"/>
                <a:gd name="connsiteY2" fmla="*/ 614116 h 871502"/>
                <a:gd name="connsiteX3" fmla="*/ 121920 w 1797191"/>
                <a:gd name="connsiteY3" fmla="*/ 602827 h 871502"/>
                <a:gd name="connsiteX4" fmla="*/ 85796 w 1797191"/>
                <a:gd name="connsiteY4" fmla="*/ 584765 h 871502"/>
                <a:gd name="connsiteX5" fmla="*/ 56445 w 1797191"/>
                <a:gd name="connsiteY5" fmla="*/ 566702 h 871502"/>
                <a:gd name="connsiteX6" fmla="*/ 54187 w 1797191"/>
                <a:gd name="connsiteY6" fmla="*/ 514773 h 871502"/>
                <a:gd name="connsiteX7" fmla="*/ 0 w 1797191"/>
                <a:gd name="connsiteY7" fmla="*/ 433493 h 871502"/>
                <a:gd name="connsiteX8" fmla="*/ 36125 w 1797191"/>
                <a:gd name="connsiteY8" fmla="*/ 408658 h 871502"/>
                <a:gd name="connsiteX9" fmla="*/ 223520 w 1797191"/>
                <a:gd name="connsiteY9" fmla="*/ 413173 h 871502"/>
                <a:gd name="connsiteX10" fmla="*/ 329636 w 1797191"/>
                <a:gd name="connsiteY10" fmla="*/ 408658 h 871502"/>
                <a:gd name="connsiteX11" fmla="*/ 383822 w 1797191"/>
                <a:gd name="connsiteY11" fmla="*/ 399627 h 871502"/>
                <a:gd name="connsiteX12" fmla="*/ 440267 w 1797191"/>
                <a:gd name="connsiteY12" fmla="*/ 413173 h 871502"/>
                <a:gd name="connsiteX13" fmla="*/ 492196 w 1797191"/>
                <a:gd name="connsiteY13" fmla="*/ 426720 h 871502"/>
                <a:gd name="connsiteX14" fmla="*/ 517031 w 1797191"/>
                <a:gd name="connsiteY14" fmla="*/ 424462 h 871502"/>
                <a:gd name="connsiteX15" fmla="*/ 498969 w 1797191"/>
                <a:gd name="connsiteY15" fmla="*/ 381565 h 871502"/>
                <a:gd name="connsiteX16" fmla="*/ 451556 w 1797191"/>
                <a:gd name="connsiteY16" fmla="*/ 370276 h 871502"/>
                <a:gd name="connsiteX17" fmla="*/ 498969 w 1797191"/>
                <a:gd name="connsiteY17" fmla="*/ 331893 h 871502"/>
                <a:gd name="connsiteX18" fmla="*/ 496711 w 1797191"/>
                <a:gd name="connsiteY18" fmla="*/ 264160 h 871502"/>
                <a:gd name="connsiteX19" fmla="*/ 489938 w 1797191"/>
                <a:gd name="connsiteY19" fmla="*/ 237067 h 871502"/>
                <a:gd name="connsiteX20" fmla="*/ 478649 w 1797191"/>
                <a:gd name="connsiteY20" fmla="*/ 207716 h 871502"/>
                <a:gd name="connsiteX21" fmla="*/ 503485 w 1797191"/>
                <a:gd name="connsiteY21" fmla="*/ 182880 h 871502"/>
                <a:gd name="connsiteX22" fmla="*/ 487680 w 1797191"/>
                <a:gd name="connsiteY22" fmla="*/ 155787 h 871502"/>
                <a:gd name="connsiteX23" fmla="*/ 489938 w 1797191"/>
                <a:gd name="connsiteY23" fmla="*/ 115147 h 871502"/>
                <a:gd name="connsiteX24" fmla="*/ 535093 w 1797191"/>
                <a:gd name="connsiteY24" fmla="*/ 115147 h 871502"/>
                <a:gd name="connsiteX25" fmla="*/ 539609 w 1797191"/>
                <a:gd name="connsiteY25" fmla="*/ 108373 h 871502"/>
                <a:gd name="connsiteX26" fmla="*/ 625405 w 1797191"/>
                <a:gd name="connsiteY26" fmla="*/ 167076 h 871502"/>
                <a:gd name="connsiteX27" fmla="*/ 690880 w 1797191"/>
                <a:gd name="connsiteY27" fmla="*/ 203200 h 871502"/>
                <a:gd name="connsiteX28" fmla="*/ 702169 w 1797191"/>
                <a:gd name="connsiteY28" fmla="*/ 212231 h 871502"/>
                <a:gd name="connsiteX29" fmla="*/ 751840 w 1797191"/>
                <a:gd name="connsiteY29" fmla="*/ 180622 h 871502"/>
                <a:gd name="connsiteX30" fmla="*/ 781191 w 1797191"/>
                <a:gd name="connsiteY30" fmla="*/ 178365 h 871502"/>
                <a:gd name="connsiteX31" fmla="*/ 794738 w 1797191"/>
                <a:gd name="connsiteY31" fmla="*/ 173849 h 871502"/>
                <a:gd name="connsiteX32" fmla="*/ 907627 w 1797191"/>
                <a:gd name="connsiteY32" fmla="*/ 212231 h 871502"/>
                <a:gd name="connsiteX33" fmla="*/ 907627 w 1797191"/>
                <a:gd name="connsiteY33" fmla="*/ 219005 h 871502"/>
                <a:gd name="connsiteX34" fmla="*/ 939236 w 1797191"/>
                <a:gd name="connsiteY34" fmla="*/ 223520 h 871502"/>
                <a:gd name="connsiteX35" fmla="*/ 957298 w 1797191"/>
                <a:gd name="connsiteY35" fmla="*/ 225778 h 871502"/>
                <a:gd name="connsiteX36" fmla="*/ 982133 w 1797191"/>
                <a:gd name="connsiteY36" fmla="*/ 191911 h 871502"/>
                <a:gd name="connsiteX37" fmla="*/ 1000196 w 1797191"/>
                <a:gd name="connsiteY37" fmla="*/ 155787 h 871502"/>
                <a:gd name="connsiteX38" fmla="*/ 1036320 w 1797191"/>
                <a:gd name="connsiteY38" fmla="*/ 151271 h 871502"/>
                <a:gd name="connsiteX39" fmla="*/ 1027289 w 1797191"/>
                <a:gd name="connsiteY39" fmla="*/ 121920 h 871502"/>
                <a:gd name="connsiteX40" fmla="*/ 1063413 w 1797191"/>
                <a:gd name="connsiteY40" fmla="*/ 99342 h 871502"/>
                <a:gd name="connsiteX41" fmla="*/ 1063413 w 1797191"/>
                <a:gd name="connsiteY41" fmla="*/ 76765 h 871502"/>
                <a:gd name="connsiteX42" fmla="*/ 1088249 w 1797191"/>
                <a:gd name="connsiteY42" fmla="*/ 0 h 871502"/>
                <a:gd name="connsiteX43" fmla="*/ 1131147 w 1797191"/>
                <a:gd name="connsiteY43" fmla="*/ 31609 h 871502"/>
                <a:gd name="connsiteX44" fmla="*/ 1160498 w 1797191"/>
                <a:gd name="connsiteY44" fmla="*/ 36125 h 871502"/>
                <a:gd name="connsiteX45" fmla="*/ 1219200 w 1797191"/>
                <a:gd name="connsiteY45" fmla="*/ 90311 h 871502"/>
                <a:gd name="connsiteX46" fmla="*/ 1241778 w 1797191"/>
                <a:gd name="connsiteY46" fmla="*/ 74507 h 871502"/>
                <a:gd name="connsiteX47" fmla="*/ 1271129 w 1797191"/>
                <a:gd name="connsiteY47" fmla="*/ 97085 h 871502"/>
                <a:gd name="connsiteX48" fmla="*/ 1293707 w 1797191"/>
                <a:gd name="connsiteY48" fmla="*/ 144498 h 871502"/>
                <a:gd name="connsiteX49" fmla="*/ 1338862 w 1797191"/>
                <a:gd name="connsiteY49" fmla="*/ 176107 h 871502"/>
                <a:gd name="connsiteX50" fmla="*/ 1372729 w 1797191"/>
                <a:gd name="connsiteY50" fmla="*/ 203200 h 871502"/>
                <a:gd name="connsiteX51" fmla="*/ 1426916 w 1797191"/>
                <a:gd name="connsiteY51" fmla="*/ 223520 h 871502"/>
                <a:gd name="connsiteX52" fmla="*/ 1485618 w 1797191"/>
                <a:gd name="connsiteY52" fmla="*/ 230293 h 871502"/>
                <a:gd name="connsiteX53" fmla="*/ 1553351 w 1797191"/>
                <a:gd name="connsiteY53" fmla="*/ 223520 h 871502"/>
                <a:gd name="connsiteX54" fmla="*/ 1560125 w 1797191"/>
                <a:gd name="connsiteY54" fmla="*/ 243840 h 871502"/>
                <a:gd name="connsiteX55" fmla="*/ 1571413 w 1797191"/>
                <a:gd name="connsiteY55" fmla="*/ 275449 h 871502"/>
                <a:gd name="connsiteX56" fmla="*/ 1614311 w 1797191"/>
                <a:gd name="connsiteY56" fmla="*/ 275449 h 871502"/>
                <a:gd name="connsiteX57" fmla="*/ 1661725 w 1797191"/>
                <a:gd name="connsiteY57" fmla="*/ 293511 h 871502"/>
                <a:gd name="connsiteX58" fmla="*/ 1704622 w 1797191"/>
                <a:gd name="connsiteY58" fmla="*/ 286738 h 871502"/>
                <a:gd name="connsiteX59" fmla="*/ 1727200 w 1797191"/>
                <a:gd name="connsiteY59" fmla="*/ 325120 h 871502"/>
                <a:gd name="connsiteX60" fmla="*/ 1761067 w 1797191"/>
                <a:gd name="connsiteY60" fmla="*/ 345440 h 871502"/>
                <a:gd name="connsiteX61" fmla="*/ 1749778 w 1797191"/>
                <a:gd name="connsiteY61" fmla="*/ 372533 h 871502"/>
                <a:gd name="connsiteX62" fmla="*/ 1713653 w 1797191"/>
                <a:gd name="connsiteY62" fmla="*/ 368018 h 871502"/>
                <a:gd name="connsiteX63" fmla="*/ 1704622 w 1797191"/>
                <a:gd name="connsiteY63" fmla="*/ 399627 h 871502"/>
                <a:gd name="connsiteX64" fmla="*/ 1691076 w 1797191"/>
                <a:gd name="connsiteY64" fmla="*/ 460587 h 871502"/>
                <a:gd name="connsiteX65" fmla="*/ 1706880 w 1797191"/>
                <a:gd name="connsiteY65" fmla="*/ 505742 h 871502"/>
                <a:gd name="connsiteX66" fmla="*/ 1731716 w 1797191"/>
                <a:gd name="connsiteY66" fmla="*/ 521547 h 871502"/>
                <a:gd name="connsiteX67" fmla="*/ 1747520 w 1797191"/>
                <a:gd name="connsiteY67" fmla="*/ 568960 h 871502"/>
                <a:gd name="connsiteX68" fmla="*/ 1794933 w 1797191"/>
                <a:gd name="connsiteY68" fmla="*/ 589280 h 871502"/>
                <a:gd name="connsiteX69" fmla="*/ 1797191 w 1797191"/>
                <a:gd name="connsiteY69" fmla="*/ 634436 h 871502"/>
                <a:gd name="connsiteX70" fmla="*/ 1790418 w 1797191"/>
                <a:gd name="connsiteY70" fmla="*/ 688622 h 871502"/>
                <a:gd name="connsiteX71" fmla="*/ 1747520 w 1797191"/>
                <a:gd name="connsiteY71" fmla="*/ 715716 h 871502"/>
                <a:gd name="connsiteX72" fmla="*/ 1704622 w 1797191"/>
                <a:gd name="connsiteY72" fmla="*/ 756356 h 871502"/>
                <a:gd name="connsiteX73" fmla="*/ 1706880 w 1797191"/>
                <a:gd name="connsiteY73" fmla="*/ 778933 h 871502"/>
                <a:gd name="connsiteX74" fmla="*/ 1652693 w 1797191"/>
                <a:gd name="connsiteY74" fmla="*/ 848925 h 871502"/>
                <a:gd name="connsiteX75" fmla="*/ 1609796 w 1797191"/>
                <a:gd name="connsiteY75" fmla="*/ 837636 h 871502"/>
                <a:gd name="connsiteX76" fmla="*/ 1571413 w 1797191"/>
                <a:gd name="connsiteY76" fmla="*/ 828605 h 871502"/>
                <a:gd name="connsiteX77" fmla="*/ 1548836 w 1797191"/>
                <a:gd name="connsiteY77" fmla="*/ 835378 h 871502"/>
                <a:gd name="connsiteX78" fmla="*/ 1505938 w 1797191"/>
                <a:gd name="connsiteY78" fmla="*/ 785707 h 871502"/>
                <a:gd name="connsiteX79" fmla="*/ 1454009 w 1797191"/>
                <a:gd name="connsiteY79" fmla="*/ 736036 h 871502"/>
                <a:gd name="connsiteX80" fmla="*/ 1429173 w 1797191"/>
                <a:gd name="connsiteY80" fmla="*/ 713458 h 871502"/>
                <a:gd name="connsiteX81" fmla="*/ 1345636 w 1797191"/>
                <a:gd name="connsiteY81" fmla="*/ 666045 h 871502"/>
                <a:gd name="connsiteX82" fmla="*/ 1253067 w 1797191"/>
                <a:gd name="connsiteY82" fmla="*/ 632178 h 871502"/>
                <a:gd name="connsiteX83" fmla="*/ 1219200 w 1797191"/>
                <a:gd name="connsiteY83" fmla="*/ 647982 h 871502"/>
                <a:gd name="connsiteX84" fmla="*/ 1201138 w 1797191"/>
                <a:gd name="connsiteY84" fmla="*/ 661529 h 871502"/>
                <a:gd name="connsiteX85" fmla="*/ 1178560 w 1797191"/>
                <a:gd name="connsiteY85" fmla="*/ 661529 h 871502"/>
                <a:gd name="connsiteX86" fmla="*/ 1160498 w 1797191"/>
                <a:gd name="connsiteY86" fmla="*/ 699911 h 871502"/>
                <a:gd name="connsiteX87" fmla="*/ 1137920 w 1797191"/>
                <a:gd name="connsiteY87" fmla="*/ 765387 h 871502"/>
                <a:gd name="connsiteX88" fmla="*/ 1063413 w 1797191"/>
                <a:gd name="connsiteY88" fmla="*/ 871502 h 871502"/>
                <a:gd name="connsiteX89" fmla="*/ 1038578 w 1797191"/>
                <a:gd name="connsiteY89" fmla="*/ 801511 h 871502"/>
                <a:gd name="connsiteX90" fmla="*/ 943751 w 1797191"/>
                <a:gd name="connsiteY90" fmla="*/ 704427 h 871502"/>
                <a:gd name="connsiteX91" fmla="*/ 918916 w 1797191"/>
                <a:gd name="connsiteY91" fmla="*/ 650240 h 871502"/>
                <a:gd name="connsiteX92" fmla="*/ 909885 w 1797191"/>
                <a:gd name="connsiteY92" fmla="*/ 618631 h 871502"/>
                <a:gd name="connsiteX93" fmla="*/ 851182 w 1797191"/>
                <a:gd name="connsiteY93" fmla="*/ 546382 h 871502"/>
                <a:gd name="connsiteX94" fmla="*/ 760871 w 1797191"/>
                <a:gd name="connsiteY94" fmla="*/ 589280 h 871502"/>
                <a:gd name="connsiteX95" fmla="*/ 738293 w 1797191"/>
                <a:gd name="connsiteY95" fmla="*/ 548640 h 871502"/>
                <a:gd name="connsiteX96" fmla="*/ 679591 w 1797191"/>
                <a:gd name="connsiteY96" fmla="*/ 548640 h 871502"/>
                <a:gd name="connsiteX97" fmla="*/ 632178 w 1797191"/>
                <a:gd name="connsiteY97" fmla="*/ 548640 h 871502"/>
                <a:gd name="connsiteX98" fmla="*/ 573476 w 1797191"/>
                <a:gd name="connsiteY98" fmla="*/ 498969 h 871502"/>
                <a:gd name="connsiteX99" fmla="*/ 553156 w 1797191"/>
                <a:gd name="connsiteY99" fmla="*/ 496711 h 871502"/>
                <a:gd name="connsiteX100" fmla="*/ 512516 w 1797191"/>
                <a:gd name="connsiteY100" fmla="*/ 492196 h 871502"/>
                <a:gd name="connsiteX101" fmla="*/ 458329 w 1797191"/>
                <a:gd name="connsiteY101" fmla="*/ 492196 h 871502"/>
                <a:gd name="connsiteX102" fmla="*/ 431236 w 1797191"/>
                <a:gd name="connsiteY102" fmla="*/ 467360 h 871502"/>
                <a:gd name="connsiteX103" fmla="*/ 401885 w 1797191"/>
                <a:gd name="connsiteY103" fmla="*/ 474133 h 871502"/>
                <a:gd name="connsiteX104" fmla="*/ 363502 w 1797191"/>
                <a:gd name="connsiteY104" fmla="*/ 476391 h 871502"/>
                <a:gd name="connsiteX105" fmla="*/ 302542 w 1797191"/>
                <a:gd name="connsiteY105" fmla="*/ 532836 h 871502"/>
                <a:gd name="connsiteX106" fmla="*/ 334151 w 1797191"/>
                <a:gd name="connsiteY106" fmla="*/ 564445 h 871502"/>
                <a:gd name="connsiteX107" fmla="*/ 349956 w 1797191"/>
                <a:gd name="connsiteY107" fmla="*/ 566702 h 871502"/>
                <a:gd name="connsiteX108" fmla="*/ 349956 w 1797191"/>
                <a:gd name="connsiteY108" fmla="*/ 589280 h 871502"/>
                <a:gd name="connsiteX109" fmla="*/ 261902 w 1797191"/>
                <a:gd name="connsiteY109" fmla="*/ 598311 h 871502"/>
                <a:gd name="connsiteX110" fmla="*/ 239325 w 1797191"/>
                <a:gd name="connsiteY110" fmla="*/ 654756 h 87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797191" h="871502">
                  <a:moveTo>
                    <a:pt x="239325" y="654756"/>
                  </a:moveTo>
                  <a:lnTo>
                    <a:pt x="112889" y="634436"/>
                  </a:lnTo>
                  <a:lnTo>
                    <a:pt x="121920" y="614116"/>
                  </a:lnTo>
                  <a:lnTo>
                    <a:pt x="121920" y="602827"/>
                  </a:lnTo>
                  <a:lnTo>
                    <a:pt x="85796" y="584765"/>
                  </a:lnTo>
                  <a:lnTo>
                    <a:pt x="56445" y="566702"/>
                  </a:lnTo>
                  <a:lnTo>
                    <a:pt x="54187" y="514773"/>
                  </a:lnTo>
                  <a:lnTo>
                    <a:pt x="0" y="433493"/>
                  </a:lnTo>
                  <a:lnTo>
                    <a:pt x="36125" y="408658"/>
                  </a:lnTo>
                  <a:lnTo>
                    <a:pt x="223520" y="413173"/>
                  </a:lnTo>
                  <a:lnTo>
                    <a:pt x="329636" y="408658"/>
                  </a:lnTo>
                  <a:lnTo>
                    <a:pt x="383822" y="399627"/>
                  </a:lnTo>
                  <a:lnTo>
                    <a:pt x="440267" y="413173"/>
                  </a:lnTo>
                  <a:lnTo>
                    <a:pt x="492196" y="426720"/>
                  </a:lnTo>
                  <a:lnTo>
                    <a:pt x="517031" y="424462"/>
                  </a:lnTo>
                  <a:lnTo>
                    <a:pt x="498969" y="381565"/>
                  </a:lnTo>
                  <a:lnTo>
                    <a:pt x="451556" y="370276"/>
                  </a:lnTo>
                  <a:lnTo>
                    <a:pt x="498969" y="331893"/>
                  </a:lnTo>
                  <a:cubicBezTo>
                    <a:pt x="498216" y="309315"/>
                    <a:pt x="497464" y="286738"/>
                    <a:pt x="496711" y="264160"/>
                  </a:cubicBezTo>
                  <a:lnTo>
                    <a:pt x="489938" y="237067"/>
                  </a:lnTo>
                  <a:lnTo>
                    <a:pt x="478649" y="207716"/>
                  </a:lnTo>
                  <a:lnTo>
                    <a:pt x="503485" y="182880"/>
                  </a:lnTo>
                  <a:lnTo>
                    <a:pt x="487680" y="155787"/>
                  </a:lnTo>
                  <a:lnTo>
                    <a:pt x="489938" y="115147"/>
                  </a:lnTo>
                  <a:lnTo>
                    <a:pt x="535093" y="115147"/>
                  </a:lnTo>
                  <a:lnTo>
                    <a:pt x="539609" y="108373"/>
                  </a:lnTo>
                  <a:lnTo>
                    <a:pt x="625405" y="167076"/>
                  </a:lnTo>
                  <a:lnTo>
                    <a:pt x="690880" y="203200"/>
                  </a:lnTo>
                  <a:lnTo>
                    <a:pt x="702169" y="212231"/>
                  </a:lnTo>
                  <a:lnTo>
                    <a:pt x="751840" y="180622"/>
                  </a:lnTo>
                  <a:lnTo>
                    <a:pt x="781191" y="178365"/>
                  </a:lnTo>
                  <a:lnTo>
                    <a:pt x="794738" y="173849"/>
                  </a:lnTo>
                  <a:lnTo>
                    <a:pt x="907627" y="212231"/>
                  </a:lnTo>
                  <a:lnTo>
                    <a:pt x="907627" y="219005"/>
                  </a:lnTo>
                  <a:lnTo>
                    <a:pt x="939236" y="223520"/>
                  </a:lnTo>
                  <a:lnTo>
                    <a:pt x="957298" y="225778"/>
                  </a:lnTo>
                  <a:lnTo>
                    <a:pt x="982133" y="191911"/>
                  </a:lnTo>
                  <a:lnTo>
                    <a:pt x="1000196" y="155787"/>
                  </a:lnTo>
                  <a:lnTo>
                    <a:pt x="1036320" y="151271"/>
                  </a:lnTo>
                  <a:lnTo>
                    <a:pt x="1027289" y="121920"/>
                  </a:lnTo>
                  <a:lnTo>
                    <a:pt x="1063413" y="99342"/>
                  </a:lnTo>
                  <a:lnTo>
                    <a:pt x="1063413" y="76765"/>
                  </a:lnTo>
                  <a:lnTo>
                    <a:pt x="1088249" y="0"/>
                  </a:lnTo>
                  <a:lnTo>
                    <a:pt x="1131147" y="31609"/>
                  </a:lnTo>
                  <a:lnTo>
                    <a:pt x="1160498" y="36125"/>
                  </a:lnTo>
                  <a:lnTo>
                    <a:pt x="1219200" y="90311"/>
                  </a:lnTo>
                  <a:lnTo>
                    <a:pt x="1241778" y="74507"/>
                  </a:lnTo>
                  <a:lnTo>
                    <a:pt x="1271129" y="97085"/>
                  </a:lnTo>
                  <a:lnTo>
                    <a:pt x="1293707" y="144498"/>
                  </a:lnTo>
                  <a:lnTo>
                    <a:pt x="1338862" y="176107"/>
                  </a:lnTo>
                  <a:lnTo>
                    <a:pt x="1372729" y="203200"/>
                  </a:lnTo>
                  <a:lnTo>
                    <a:pt x="1426916" y="223520"/>
                  </a:lnTo>
                  <a:lnTo>
                    <a:pt x="1485618" y="230293"/>
                  </a:lnTo>
                  <a:lnTo>
                    <a:pt x="1553351" y="223520"/>
                  </a:lnTo>
                  <a:lnTo>
                    <a:pt x="1560125" y="243840"/>
                  </a:lnTo>
                  <a:lnTo>
                    <a:pt x="1571413" y="275449"/>
                  </a:lnTo>
                  <a:lnTo>
                    <a:pt x="1614311" y="275449"/>
                  </a:lnTo>
                  <a:lnTo>
                    <a:pt x="1661725" y="293511"/>
                  </a:lnTo>
                  <a:lnTo>
                    <a:pt x="1704622" y="286738"/>
                  </a:lnTo>
                  <a:lnTo>
                    <a:pt x="1727200" y="325120"/>
                  </a:lnTo>
                  <a:lnTo>
                    <a:pt x="1761067" y="345440"/>
                  </a:lnTo>
                  <a:lnTo>
                    <a:pt x="1749778" y="372533"/>
                  </a:lnTo>
                  <a:lnTo>
                    <a:pt x="1713653" y="368018"/>
                  </a:lnTo>
                  <a:lnTo>
                    <a:pt x="1704622" y="399627"/>
                  </a:lnTo>
                  <a:lnTo>
                    <a:pt x="1691076" y="460587"/>
                  </a:lnTo>
                  <a:lnTo>
                    <a:pt x="1706880" y="505742"/>
                  </a:lnTo>
                  <a:lnTo>
                    <a:pt x="1731716" y="521547"/>
                  </a:lnTo>
                  <a:lnTo>
                    <a:pt x="1747520" y="568960"/>
                  </a:lnTo>
                  <a:lnTo>
                    <a:pt x="1794933" y="589280"/>
                  </a:lnTo>
                  <a:lnTo>
                    <a:pt x="1797191" y="634436"/>
                  </a:lnTo>
                  <a:lnTo>
                    <a:pt x="1790418" y="688622"/>
                  </a:lnTo>
                  <a:lnTo>
                    <a:pt x="1747520" y="715716"/>
                  </a:lnTo>
                  <a:lnTo>
                    <a:pt x="1704622" y="756356"/>
                  </a:lnTo>
                  <a:lnTo>
                    <a:pt x="1706880" y="778933"/>
                  </a:lnTo>
                  <a:lnTo>
                    <a:pt x="1652693" y="848925"/>
                  </a:lnTo>
                  <a:lnTo>
                    <a:pt x="1609796" y="837636"/>
                  </a:lnTo>
                  <a:lnTo>
                    <a:pt x="1571413" y="828605"/>
                  </a:lnTo>
                  <a:lnTo>
                    <a:pt x="1548836" y="835378"/>
                  </a:lnTo>
                  <a:lnTo>
                    <a:pt x="1505938" y="785707"/>
                  </a:lnTo>
                  <a:lnTo>
                    <a:pt x="1454009" y="736036"/>
                  </a:lnTo>
                  <a:lnTo>
                    <a:pt x="1429173" y="713458"/>
                  </a:lnTo>
                  <a:lnTo>
                    <a:pt x="1345636" y="666045"/>
                  </a:lnTo>
                  <a:lnTo>
                    <a:pt x="1253067" y="632178"/>
                  </a:lnTo>
                  <a:lnTo>
                    <a:pt x="1219200" y="647982"/>
                  </a:lnTo>
                  <a:lnTo>
                    <a:pt x="1201138" y="661529"/>
                  </a:lnTo>
                  <a:lnTo>
                    <a:pt x="1178560" y="661529"/>
                  </a:lnTo>
                  <a:lnTo>
                    <a:pt x="1160498" y="699911"/>
                  </a:lnTo>
                  <a:lnTo>
                    <a:pt x="1137920" y="765387"/>
                  </a:lnTo>
                  <a:lnTo>
                    <a:pt x="1063413" y="871502"/>
                  </a:lnTo>
                  <a:lnTo>
                    <a:pt x="1038578" y="801511"/>
                  </a:lnTo>
                  <a:lnTo>
                    <a:pt x="943751" y="704427"/>
                  </a:lnTo>
                  <a:lnTo>
                    <a:pt x="918916" y="650240"/>
                  </a:lnTo>
                  <a:lnTo>
                    <a:pt x="909885" y="618631"/>
                  </a:lnTo>
                  <a:lnTo>
                    <a:pt x="851182" y="546382"/>
                  </a:lnTo>
                  <a:lnTo>
                    <a:pt x="760871" y="589280"/>
                  </a:lnTo>
                  <a:lnTo>
                    <a:pt x="738293" y="548640"/>
                  </a:lnTo>
                  <a:lnTo>
                    <a:pt x="679591" y="548640"/>
                  </a:lnTo>
                  <a:lnTo>
                    <a:pt x="632178" y="548640"/>
                  </a:lnTo>
                  <a:lnTo>
                    <a:pt x="573476" y="498969"/>
                  </a:lnTo>
                  <a:lnTo>
                    <a:pt x="553156" y="496711"/>
                  </a:lnTo>
                  <a:lnTo>
                    <a:pt x="512516" y="492196"/>
                  </a:lnTo>
                  <a:lnTo>
                    <a:pt x="458329" y="492196"/>
                  </a:lnTo>
                  <a:lnTo>
                    <a:pt x="431236" y="467360"/>
                  </a:lnTo>
                  <a:lnTo>
                    <a:pt x="401885" y="474133"/>
                  </a:lnTo>
                  <a:lnTo>
                    <a:pt x="363502" y="476391"/>
                  </a:lnTo>
                  <a:lnTo>
                    <a:pt x="302542" y="532836"/>
                  </a:lnTo>
                  <a:lnTo>
                    <a:pt x="334151" y="564445"/>
                  </a:lnTo>
                  <a:lnTo>
                    <a:pt x="349956" y="566702"/>
                  </a:lnTo>
                  <a:lnTo>
                    <a:pt x="349956" y="589280"/>
                  </a:lnTo>
                  <a:lnTo>
                    <a:pt x="261902" y="598311"/>
                  </a:lnTo>
                  <a:lnTo>
                    <a:pt x="239325" y="6547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</a:rPr>
                <a:t>Bolikhamxay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30980" y="3973333"/>
              <a:ext cx="1212427" cy="729827"/>
            </a:xfrm>
            <a:custGeom>
              <a:avLst/>
              <a:gdLst>
                <a:gd name="connsiteX0" fmla="*/ 40640 w 1616569"/>
                <a:gd name="connsiteY0" fmla="*/ 304800 h 973102"/>
                <a:gd name="connsiteX1" fmla="*/ 0 w 1616569"/>
                <a:gd name="connsiteY1" fmla="*/ 266417 h 973102"/>
                <a:gd name="connsiteX2" fmla="*/ 38382 w 1616569"/>
                <a:gd name="connsiteY2" fmla="*/ 216746 h 973102"/>
                <a:gd name="connsiteX3" fmla="*/ 85796 w 1616569"/>
                <a:gd name="connsiteY3" fmla="*/ 142240 h 973102"/>
                <a:gd name="connsiteX4" fmla="*/ 115147 w 1616569"/>
                <a:gd name="connsiteY4" fmla="*/ 79022 h 973102"/>
                <a:gd name="connsiteX5" fmla="*/ 139982 w 1616569"/>
                <a:gd name="connsiteY5" fmla="*/ 47413 h 973102"/>
                <a:gd name="connsiteX6" fmla="*/ 178365 w 1616569"/>
                <a:gd name="connsiteY6" fmla="*/ 45155 h 973102"/>
                <a:gd name="connsiteX7" fmla="*/ 200942 w 1616569"/>
                <a:gd name="connsiteY7" fmla="*/ 24835 h 973102"/>
                <a:gd name="connsiteX8" fmla="*/ 230293 w 1616569"/>
                <a:gd name="connsiteY8" fmla="*/ 56444 h 973102"/>
                <a:gd name="connsiteX9" fmla="*/ 302542 w 1616569"/>
                <a:gd name="connsiteY9" fmla="*/ 81280 h 973102"/>
                <a:gd name="connsiteX10" fmla="*/ 361245 w 1616569"/>
                <a:gd name="connsiteY10" fmla="*/ 121920 h 973102"/>
                <a:gd name="connsiteX11" fmla="*/ 428978 w 1616569"/>
                <a:gd name="connsiteY11" fmla="*/ 160302 h 973102"/>
                <a:gd name="connsiteX12" fmla="*/ 483165 w 1616569"/>
                <a:gd name="connsiteY12" fmla="*/ 214488 h 973102"/>
                <a:gd name="connsiteX13" fmla="*/ 535093 w 1616569"/>
                <a:gd name="connsiteY13" fmla="*/ 219004 h 973102"/>
                <a:gd name="connsiteX14" fmla="*/ 584765 w 1616569"/>
                <a:gd name="connsiteY14" fmla="*/ 230293 h 973102"/>
                <a:gd name="connsiteX15" fmla="*/ 598311 w 1616569"/>
                <a:gd name="connsiteY15" fmla="*/ 237066 h 973102"/>
                <a:gd name="connsiteX16" fmla="*/ 652498 w 1616569"/>
                <a:gd name="connsiteY16" fmla="*/ 187395 h 973102"/>
                <a:gd name="connsiteX17" fmla="*/ 652498 w 1616569"/>
                <a:gd name="connsiteY17" fmla="*/ 142240 h 973102"/>
                <a:gd name="connsiteX18" fmla="*/ 704427 w 1616569"/>
                <a:gd name="connsiteY18" fmla="*/ 106115 h 973102"/>
                <a:gd name="connsiteX19" fmla="*/ 736036 w 1616569"/>
                <a:gd name="connsiteY19" fmla="*/ 65475 h 973102"/>
                <a:gd name="connsiteX20" fmla="*/ 745067 w 1616569"/>
                <a:gd name="connsiteY20" fmla="*/ 13546 h 973102"/>
                <a:gd name="connsiteX21" fmla="*/ 774418 w 1616569"/>
                <a:gd name="connsiteY21" fmla="*/ 9031 h 973102"/>
                <a:gd name="connsiteX22" fmla="*/ 790222 w 1616569"/>
                <a:gd name="connsiteY22" fmla="*/ 0 h 973102"/>
                <a:gd name="connsiteX23" fmla="*/ 806027 w 1616569"/>
                <a:gd name="connsiteY23" fmla="*/ 47413 h 973102"/>
                <a:gd name="connsiteX24" fmla="*/ 837636 w 1616569"/>
                <a:gd name="connsiteY24" fmla="*/ 65475 h 973102"/>
                <a:gd name="connsiteX25" fmla="*/ 894080 w 1616569"/>
                <a:gd name="connsiteY25" fmla="*/ 45155 h 973102"/>
                <a:gd name="connsiteX26" fmla="*/ 927947 w 1616569"/>
                <a:gd name="connsiteY26" fmla="*/ 88053 h 973102"/>
                <a:gd name="connsiteX27" fmla="*/ 941493 w 1616569"/>
                <a:gd name="connsiteY27" fmla="*/ 119662 h 973102"/>
                <a:gd name="connsiteX28" fmla="*/ 979876 w 1616569"/>
                <a:gd name="connsiteY28" fmla="*/ 171591 h 973102"/>
                <a:gd name="connsiteX29" fmla="*/ 1022773 w 1616569"/>
                <a:gd name="connsiteY29" fmla="*/ 191911 h 973102"/>
                <a:gd name="connsiteX30" fmla="*/ 1022773 w 1616569"/>
                <a:gd name="connsiteY30" fmla="*/ 219004 h 973102"/>
                <a:gd name="connsiteX31" fmla="*/ 1013742 w 1616569"/>
                <a:gd name="connsiteY31" fmla="*/ 252871 h 973102"/>
                <a:gd name="connsiteX32" fmla="*/ 1004711 w 1616569"/>
                <a:gd name="connsiteY32" fmla="*/ 291253 h 973102"/>
                <a:gd name="connsiteX33" fmla="*/ 1067929 w 1616569"/>
                <a:gd name="connsiteY33" fmla="*/ 313831 h 973102"/>
                <a:gd name="connsiteX34" fmla="*/ 1074702 w 1616569"/>
                <a:gd name="connsiteY34" fmla="*/ 356728 h 973102"/>
                <a:gd name="connsiteX35" fmla="*/ 1113085 w 1616569"/>
                <a:gd name="connsiteY35" fmla="*/ 397368 h 973102"/>
                <a:gd name="connsiteX36" fmla="*/ 1126631 w 1616569"/>
                <a:gd name="connsiteY36" fmla="*/ 422204 h 973102"/>
                <a:gd name="connsiteX37" fmla="*/ 1160498 w 1616569"/>
                <a:gd name="connsiteY37" fmla="*/ 438008 h 973102"/>
                <a:gd name="connsiteX38" fmla="*/ 1212427 w 1616569"/>
                <a:gd name="connsiteY38" fmla="*/ 471875 h 973102"/>
                <a:gd name="connsiteX39" fmla="*/ 1232747 w 1616569"/>
                <a:gd name="connsiteY39" fmla="*/ 517031 h 973102"/>
                <a:gd name="connsiteX40" fmla="*/ 1314027 w 1616569"/>
                <a:gd name="connsiteY40" fmla="*/ 614115 h 973102"/>
                <a:gd name="connsiteX41" fmla="*/ 1424658 w 1616569"/>
                <a:gd name="connsiteY41" fmla="*/ 675075 h 973102"/>
                <a:gd name="connsiteX42" fmla="*/ 1467556 w 1616569"/>
                <a:gd name="connsiteY42" fmla="*/ 731520 h 973102"/>
                <a:gd name="connsiteX43" fmla="*/ 1508196 w 1616569"/>
                <a:gd name="connsiteY43" fmla="*/ 717973 h 973102"/>
                <a:gd name="connsiteX44" fmla="*/ 1508196 w 1616569"/>
                <a:gd name="connsiteY44" fmla="*/ 699911 h 973102"/>
                <a:gd name="connsiteX45" fmla="*/ 1528516 w 1616569"/>
                <a:gd name="connsiteY45" fmla="*/ 711200 h 973102"/>
                <a:gd name="connsiteX46" fmla="*/ 1537547 w 1616569"/>
                <a:gd name="connsiteY46" fmla="*/ 742808 h 973102"/>
                <a:gd name="connsiteX47" fmla="*/ 1528516 w 1616569"/>
                <a:gd name="connsiteY47" fmla="*/ 754097 h 973102"/>
                <a:gd name="connsiteX48" fmla="*/ 1544320 w 1616569"/>
                <a:gd name="connsiteY48" fmla="*/ 794737 h 973102"/>
                <a:gd name="connsiteX49" fmla="*/ 1580445 w 1616569"/>
                <a:gd name="connsiteY49" fmla="*/ 815057 h 973102"/>
                <a:gd name="connsiteX50" fmla="*/ 1598507 w 1616569"/>
                <a:gd name="connsiteY50" fmla="*/ 839893 h 973102"/>
                <a:gd name="connsiteX51" fmla="*/ 1598507 w 1616569"/>
                <a:gd name="connsiteY51" fmla="*/ 857955 h 973102"/>
                <a:gd name="connsiteX52" fmla="*/ 1600765 w 1616569"/>
                <a:gd name="connsiteY52" fmla="*/ 871502 h 973102"/>
                <a:gd name="connsiteX53" fmla="*/ 1616569 w 1616569"/>
                <a:gd name="connsiteY53" fmla="*/ 889564 h 973102"/>
                <a:gd name="connsiteX54" fmla="*/ 1582702 w 1616569"/>
                <a:gd name="connsiteY54" fmla="*/ 887306 h 973102"/>
                <a:gd name="connsiteX55" fmla="*/ 1530773 w 1616569"/>
                <a:gd name="connsiteY55" fmla="*/ 898595 h 973102"/>
                <a:gd name="connsiteX56" fmla="*/ 1508196 w 1616569"/>
                <a:gd name="connsiteY56" fmla="*/ 864728 h 973102"/>
                <a:gd name="connsiteX57" fmla="*/ 1469813 w 1616569"/>
                <a:gd name="connsiteY57" fmla="*/ 873760 h 973102"/>
                <a:gd name="connsiteX58" fmla="*/ 1438205 w 1616569"/>
                <a:gd name="connsiteY58" fmla="*/ 835377 h 973102"/>
                <a:gd name="connsiteX59" fmla="*/ 1399822 w 1616569"/>
                <a:gd name="connsiteY59" fmla="*/ 819573 h 973102"/>
                <a:gd name="connsiteX60" fmla="*/ 1370471 w 1616569"/>
                <a:gd name="connsiteY60" fmla="*/ 835377 h 973102"/>
                <a:gd name="connsiteX61" fmla="*/ 1388533 w 1616569"/>
                <a:gd name="connsiteY61" fmla="*/ 864728 h 973102"/>
                <a:gd name="connsiteX62" fmla="*/ 1325316 w 1616569"/>
                <a:gd name="connsiteY62" fmla="*/ 866986 h 973102"/>
                <a:gd name="connsiteX63" fmla="*/ 1250809 w 1616569"/>
                <a:gd name="connsiteY63" fmla="*/ 873760 h 973102"/>
                <a:gd name="connsiteX64" fmla="*/ 1203396 w 1616569"/>
                <a:gd name="connsiteY64" fmla="*/ 871502 h 973102"/>
                <a:gd name="connsiteX65" fmla="*/ 1144693 w 1616569"/>
                <a:gd name="connsiteY65" fmla="*/ 853440 h 973102"/>
                <a:gd name="connsiteX66" fmla="*/ 1133405 w 1616569"/>
                <a:gd name="connsiteY66" fmla="*/ 830862 h 973102"/>
                <a:gd name="connsiteX67" fmla="*/ 1106311 w 1616569"/>
                <a:gd name="connsiteY67" fmla="*/ 817315 h 973102"/>
                <a:gd name="connsiteX68" fmla="*/ 1065671 w 1616569"/>
                <a:gd name="connsiteY68" fmla="*/ 821831 h 973102"/>
                <a:gd name="connsiteX69" fmla="*/ 1034062 w 1616569"/>
                <a:gd name="connsiteY69" fmla="*/ 853440 h 973102"/>
                <a:gd name="connsiteX70" fmla="*/ 1000196 w 1616569"/>
                <a:gd name="connsiteY70" fmla="*/ 869244 h 973102"/>
                <a:gd name="connsiteX71" fmla="*/ 1002453 w 1616569"/>
                <a:gd name="connsiteY71" fmla="*/ 876017 h 973102"/>
                <a:gd name="connsiteX72" fmla="*/ 946009 w 1616569"/>
                <a:gd name="connsiteY72" fmla="*/ 862471 h 973102"/>
                <a:gd name="connsiteX73" fmla="*/ 918916 w 1616569"/>
                <a:gd name="connsiteY73" fmla="*/ 830862 h 973102"/>
                <a:gd name="connsiteX74" fmla="*/ 882791 w 1616569"/>
                <a:gd name="connsiteY74" fmla="*/ 826346 h 973102"/>
                <a:gd name="connsiteX75" fmla="*/ 846667 w 1616569"/>
                <a:gd name="connsiteY75" fmla="*/ 833120 h 973102"/>
                <a:gd name="connsiteX76" fmla="*/ 826347 w 1616569"/>
                <a:gd name="connsiteY76" fmla="*/ 844408 h 973102"/>
                <a:gd name="connsiteX77" fmla="*/ 736036 w 1616569"/>
                <a:gd name="connsiteY77" fmla="*/ 864728 h 973102"/>
                <a:gd name="connsiteX78" fmla="*/ 690880 w 1616569"/>
                <a:gd name="connsiteY78" fmla="*/ 853440 h 973102"/>
                <a:gd name="connsiteX79" fmla="*/ 686365 w 1616569"/>
                <a:gd name="connsiteY79" fmla="*/ 830862 h 973102"/>
                <a:gd name="connsiteX80" fmla="*/ 654756 w 1616569"/>
                <a:gd name="connsiteY80" fmla="*/ 819573 h 973102"/>
                <a:gd name="connsiteX81" fmla="*/ 629920 w 1616569"/>
                <a:gd name="connsiteY81" fmla="*/ 833120 h 973102"/>
                <a:gd name="connsiteX82" fmla="*/ 582507 w 1616569"/>
                <a:gd name="connsiteY82" fmla="*/ 851182 h 973102"/>
                <a:gd name="connsiteX83" fmla="*/ 571218 w 1616569"/>
                <a:gd name="connsiteY83" fmla="*/ 835377 h 973102"/>
                <a:gd name="connsiteX84" fmla="*/ 555413 w 1616569"/>
                <a:gd name="connsiteY84" fmla="*/ 824088 h 973102"/>
                <a:gd name="connsiteX85" fmla="*/ 530578 w 1616569"/>
                <a:gd name="connsiteY85" fmla="*/ 835377 h 973102"/>
                <a:gd name="connsiteX86" fmla="*/ 519289 w 1616569"/>
                <a:gd name="connsiteY86" fmla="*/ 835377 h 973102"/>
                <a:gd name="connsiteX87" fmla="*/ 494453 w 1616569"/>
                <a:gd name="connsiteY87" fmla="*/ 819573 h 973102"/>
                <a:gd name="connsiteX88" fmla="*/ 489938 w 1616569"/>
                <a:gd name="connsiteY88" fmla="*/ 837635 h 973102"/>
                <a:gd name="connsiteX89" fmla="*/ 480907 w 1616569"/>
                <a:gd name="connsiteY89" fmla="*/ 853440 h 973102"/>
                <a:gd name="connsiteX90" fmla="*/ 447040 w 1616569"/>
                <a:gd name="connsiteY90" fmla="*/ 853440 h 973102"/>
                <a:gd name="connsiteX91" fmla="*/ 447040 w 1616569"/>
                <a:gd name="connsiteY91" fmla="*/ 839893 h 973102"/>
                <a:gd name="connsiteX92" fmla="*/ 417689 w 1616569"/>
                <a:gd name="connsiteY92" fmla="*/ 839893 h 973102"/>
                <a:gd name="connsiteX93" fmla="*/ 428978 w 1616569"/>
                <a:gd name="connsiteY93" fmla="*/ 869244 h 973102"/>
                <a:gd name="connsiteX94" fmla="*/ 428978 w 1616569"/>
                <a:gd name="connsiteY94" fmla="*/ 876017 h 973102"/>
                <a:gd name="connsiteX95" fmla="*/ 390596 w 1616569"/>
                <a:gd name="connsiteY95" fmla="*/ 905368 h 973102"/>
                <a:gd name="connsiteX96" fmla="*/ 426720 w 1616569"/>
                <a:gd name="connsiteY96" fmla="*/ 903111 h 973102"/>
                <a:gd name="connsiteX97" fmla="*/ 426720 w 1616569"/>
                <a:gd name="connsiteY97" fmla="*/ 921173 h 973102"/>
                <a:gd name="connsiteX98" fmla="*/ 426720 w 1616569"/>
                <a:gd name="connsiteY98" fmla="*/ 941493 h 973102"/>
                <a:gd name="connsiteX99" fmla="*/ 438009 w 1616569"/>
                <a:gd name="connsiteY99" fmla="*/ 946008 h 973102"/>
                <a:gd name="connsiteX100" fmla="*/ 442525 w 1616569"/>
                <a:gd name="connsiteY100" fmla="*/ 961813 h 973102"/>
                <a:gd name="connsiteX101" fmla="*/ 395111 w 1616569"/>
                <a:gd name="connsiteY101" fmla="*/ 973102 h 973102"/>
                <a:gd name="connsiteX102" fmla="*/ 365760 w 1616569"/>
                <a:gd name="connsiteY102" fmla="*/ 964071 h 973102"/>
                <a:gd name="connsiteX103" fmla="*/ 352213 w 1616569"/>
                <a:gd name="connsiteY103" fmla="*/ 925688 h 973102"/>
                <a:gd name="connsiteX104" fmla="*/ 349956 w 1616569"/>
                <a:gd name="connsiteY104" fmla="*/ 880533 h 973102"/>
                <a:gd name="connsiteX105" fmla="*/ 388338 w 1616569"/>
                <a:gd name="connsiteY105" fmla="*/ 828604 h 973102"/>
                <a:gd name="connsiteX106" fmla="*/ 401885 w 1616569"/>
                <a:gd name="connsiteY106" fmla="*/ 772160 h 973102"/>
                <a:gd name="connsiteX107" fmla="*/ 406400 w 1616569"/>
                <a:gd name="connsiteY107" fmla="*/ 717973 h 973102"/>
                <a:gd name="connsiteX108" fmla="*/ 404142 w 1616569"/>
                <a:gd name="connsiteY108" fmla="*/ 666044 h 973102"/>
                <a:gd name="connsiteX109" fmla="*/ 404142 w 1616569"/>
                <a:gd name="connsiteY109" fmla="*/ 627662 h 973102"/>
                <a:gd name="connsiteX110" fmla="*/ 370276 w 1616569"/>
                <a:gd name="connsiteY110" fmla="*/ 577991 h 973102"/>
                <a:gd name="connsiteX111" fmla="*/ 336409 w 1616569"/>
                <a:gd name="connsiteY111" fmla="*/ 541866 h 973102"/>
                <a:gd name="connsiteX112" fmla="*/ 325120 w 1616569"/>
                <a:gd name="connsiteY112" fmla="*/ 510257 h 973102"/>
                <a:gd name="connsiteX113" fmla="*/ 261902 w 1616569"/>
                <a:gd name="connsiteY113" fmla="*/ 476391 h 973102"/>
                <a:gd name="connsiteX114" fmla="*/ 176107 w 1616569"/>
                <a:gd name="connsiteY114" fmla="*/ 449297 h 973102"/>
                <a:gd name="connsiteX115" fmla="*/ 142240 w 1616569"/>
                <a:gd name="connsiteY115" fmla="*/ 422204 h 973102"/>
                <a:gd name="connsiteX116" fmla="*/ 97085 w 1616569"/>
                <a:gd name="connsiteY116" fmla="*/ 354471 h 973102"/>
                <a:gd name="connsiteX117" fmla="*/ 40640 w 1616569"/>
                <a:gd name="connsiteY117" fmla="*/ 304800 h 97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16569" h="973102">
                  <a:moveTo>
                    <a:pt x="40640" y="304800"/>
                  </a:moveTo>
                  <a:lnTo>
                    <a:pt x="0" y="266417"/>
                  </a:lnTo>
                  <a:lnTo>
                    <a:pt x="38382" y="216746"/>
                  </a:lnTo>
                  <a:lnTo>
                    <a:pt x="85796" y="142240"/>
                  </a:lnTo>
                  <a:lnTo>
                    <a:pt x="115147" y="79022"/>
                  </a:lnTo>
                  <a:lnTo>
                    <a:pt x="139982" y="47413"/>
                  </a:lnTo>
                  <a:lnTo>
                    <a:pt x="178365" y="45155"/>
                  </a:lnTo>
                  <a:lnTo>
                    <a:pt x="200942" y="24835"/>
                  </a:lnTo>
                  <a:lnTo>
                    <a:pt x="230293" y="56444"/>
                  </a:lnTo>
                  <a:lnTo>
                    <a:pt x="302542" y="81280"/>
                  </a:lnTo>
                  <a:lnTo>
                    <a:pt x="361245" y="121920"/>
                  </a:lnTo>
                  <a:lnTo>
                    <a:pt x="428978" y="160302"/>
                  </a:lnTo>
                  <a:lnTo>
                    <a:pt x="483165" y="214488"/>
                  </a:lnTo>
                  <a:lnTo>
                    <a:pt x="535093" y="219004"/>
                  </a:lnTo>
                  <a:lnTo>
                    <a:pt x="584765" y="230293"/>
                  </a:lnTo>
                  <a:lnTo>
                    <a:pt x="598311" y="237066"/>
                  </a:lnTo>
                  <a:lnTo>
                    <a:pt x="652498" y="187395"/>
                  </a:lnTo>
                  <a:lnTo>
                    <a:pt x="652498" y="142240"/>
                  </a:lnTo>
                  <a:lnTo>
                    <a:pt x="704427" y="106115"/>
                  </a:lnTo>
                  <a:lnTo>
                    <a:pt x="736036" y="65475"/>
                  </a:lnTo>
                  <a:lnTo>
                    <a:pt x="745067" y="13546"/>
                  </a:lnTo>
                  <a:lnTo>
                    <a:pt x="774418" y="9031"/>
                  </a:lnTo>
                  <a:lnTo>
                    <a:pt x="790222" y="0"/>
                  </a:lnTo>
                  <a:lnTo>
                    <a:pt x="806027" y="47413"/>
                  </a:lnTo>
                  <a:lnTo>
                    <a:pt x="837636" y="65475"/>
                  </a:lnTo>
                  <a:lnTo>
                    <a:pt x="894080" y="45155"/>
                  </a:lnTo>
                  <a:lnTo>
                    <a:pt x="927947" y="88053"/>
                  </a:lnTo>
                  <a:lnTo>
                    <a:pt x="941493" y="119662"/>
                  </a:lnTo>
                  <a:lnTo>
                    <a:pt x="979876" y="171591"/>
                  </a:lnTo>
                  <a:lnTo>
                    <a:pt x="1022773" y="191911"/>
                  </a:lnTo>
                  <a:lnTo>
                    <a:pt x="1022773" y="219004"/>
                  </a:lnTo>
                  <a:lnTo>
                    <a:pt x="1013742" y="252871"/>
                  </a:lnTo>
                  <a:lnTo>
                    <a:pt x="1004711" y="291253"/>
                  </a:lnTo>
                  <a:lnTo>
                    <a:pt x="1067929" y="313831"/>
                  </a:lnTo>
                  <a:lnTo>
                    <a:pt x="1074702" y="356728"/>
                  </a:lnTo>
                  <a:lnTo>
                    <a:pt x="1113085" y="397368"/>
                  </a:lnTo>
                  <a:lnTo>
                    <a:pt x="1126631" y="422204"/>
                  </a:lnTo>
                  <a:lnTo>
                    <a:pt x="1160498" y="438008"/>
                  </a:lnTo>
                  <a:lnTo>
                    <a:pt x="1212427" y="471875"/>
                  </a:lnTo>
                  <a:lnTo>
                    <a:pt x="1232747" y="517031"/>
                  </a:lnTo>
                  <a:lnTo>
                    <a:pt x="1314027" y="614115"/>
                  </a:lnTo>
                  <a:lnTo>
                    <a:pt x="1424658" y="675075"/>
                  </a:lnTo>
                  <a:lnTo>
                    <a:pt x="1467556" y="731520"/>
                  </a:lnTo>
                  <a:lnTo>
                    <a:pt x="1508196" y="717973"/>
                  </a:lnTo>
                  <a:lnTo>
                    <a:pt x="1508196" y="699911"/>
                  </a:lnTo>
                  <a:lnTo>
                    <a:pt x="1528516" y="711200"/>
                  </a:lnTo>
                  <a:lnTo>
                    <a:pt x="1537547" y="742808"/>
                  </a:lnTo>
                  <a:lnTo>
                    <a:pt x="1528516" y="754097"/>
                  </a:lnTo>
                  <a:lnTo>
                    <a:pt x="1544320" y="794737"/>
                  </a:lnTo>
                  <a:lnTo>
                    <a:pt x="1580445" y="815057"/>
                  </a:lnTo>
                  <a:lnTo>
                    <a:pt x="1598507" y="839893"/>
                  </a:lnTo>
                  <a:lnTo>
                    <a:pt x="1598507" y="857955"/>
                  </a:lnTo>
                  <a:lnTo>
                    <a:pt x="1600765" y="871502"/>
                  </a:lnTo>
                  <a:lnTo>
                    <a:pt x="1616569" y="889564"/>
                  </a:lnTo>
                  <a:lnTo>
                    <a:pt x="1582702" y="887306"/>
                  </a:lnTo>
                  <a:lnTo>
                    <a:pt x="1530773" y="898595"/>
                  </a:lnTo>
                  <a:lnTo>
                    <a:pt x="1508196" y="864728"/>
                  </a:lnTo>
                  <a:lnTo>
                    <a:pt x="1469813" y="873760"/>
                  </a:lnTo>
                  <a:lnTo>
                    <a:pt x="1438205" y="835377"/>
                  </a:lnTo>
                  <a:lnTo>
                    <a:pt x="1399822" y="819573"/>
                  </a:lnTo>
                  <a:lnTo>
                    <a:pt x="1370471" y="835377"/>
                  </a:lnTo>
                  <a:lnTo>
                    <a:pt x="1388533" y="864728"/>
                  </a:lnTo>
                  <a:lnTo>
                    <a:pt x="1325316" y="866986"/>
                  </a:lnTo>
                  <a:lnTo>
                    <a:pt x="1250809" y="873760"/>
                  </a:lnTo>
                  <a:lnTo>
                    <a:pt x="1203396" y="871502"/>
                  </a:lnTo>
                  <a:lnTo>
                    <a:pt x="1144693" y="853440"/>
                  </a:lnTo>
                  <a:lnTo>
                    <a:pt x="1133405" y="830862"/>
                  </a:lnTo>
                  <a:lnTo>
                    <a:pt x="1106311" y="817315"/>
                  </a:lnTo>
                  <a:lnTo>
                    <a:pt x="1065671" y="821831"/>
                  </a:lnTo>
                  <a:lnTo>
                    <a:pt x="1034062" y="853440"/>
                  </a:lnTo>
                  <a:lnTo>
                    <a:pt x="1000196" y="869244"/>
                  </a:lnTo>
                  <a:lnTo>
                    <a:pt x="1002453" y="876017"/>
                  </a:lnTo>
                  <a:lnTo>
                    <a:pt x="946009" y="862471"/>
                  </a:lnTo>
                  <a:lnTo>
                    <a:pt x="918916" y="830862"/>
                  </a:lnTo>
                  <a:lnTo>
                    <a:pt x="882791" y="826346"/>
                  </a:lnTo>
                  <a:lnTo>
                    <a:pt x="846667" y="833120"/>
                  </a:lnTo>
                  <a:lnTo>
                    <a:pt x="826347" y="844408"/>
                  </a:lnTo>
                  <a:lnTo>
                    <a:pt x="736036" y="864728"/>
                  </a:lnTo>
                  <a:lnTo>
                    <a:pt x="690880" y="853440"/>
                  </a:lnTo>
                  <a:lnTo>
                    <a:pt x="686365" y="830862"/>
                  </a:lnTo>
                  <a:lnTo>
                    <a:pt x="654756" y="819573"/>
                  </a:lnTo>
                  <a:lnTo>
                    <a:pt x="629920" y="833120"/>
                  </a:lnTo>
                  <a:lnTo>
                    <a:pt x="582507" y="851182"/>
                  </a:lnTo>
                  <a:lnTo>
                    <a:pt x="571218" y="835377"/>
                  </a:lnTo>
                  <a:lnTo>
                    <a:pt x="555413" y="824088"/>
                  </a:lnTo>
                  <a:lnTo>
                    <a:pt x="530578" y="835377"/>
                  </a:lnTo>
                  <a:lnTo>
                    <a:pt x="519289" y="835377"/>
                  </a:lnTo>
                  <a:lnTo>
                    <a:pt x="494453" y="819573"/>
                  </a:lnTo>
                  <a:lnTo>
                    <a:pt x="489938" y="837635"/>
                  </a:lnTo>
                  <a:lnTo>
                    <a:pt x="480907" y="853440"/>
                  </a:lnTo>
                  <a:lnTo>
                    <a:pt x="447040" y="853440"/>
                  </a:lnTo>
                  <a:lnTo>
                    <a:pt x="447040" y="839893"/>
                  </a:lnTo>
                  <a:lnTo>
                    <a:pt x="417689" y="839893"/>
                  </a:lnTo>
                  <a:lnTo>
                    <a:pt x="428978" y="869244"/>
                  </a:lnTo>
                  <a:lnTo>
                    <a:pt x="428978" y="876017"/>
                  </a:lnTo>
                  <a:lnTo>
                    <a:pt x="390596" y="905368"/>
                  </a:lnTo>
                  <a:lnTo>
                    <a:pt x="426720" y="903111"/>
                  </a:lnTo>
                  <a:lnTo>
                    <a:pt x="426720" y="921173"/>
                  </a:lnTo>
                  <a:lnTo>
                    <a:pt x="426720" y="941493"/>
                  </a:lnTo>
                  <a:lnTo>
                    <a:pt x="438009" y="946008"/>
                  </a:lnTo>
                  <a:lnTo>
                    <a:pt x="442525" y="961813"/>
                  </a:lnTo>
                  <a:lnTo>
                    <a:pt x="395111" y="973102"/>
                  </a:lnTo>
                  <a:lnTo>
                    <a:pt x="365760" y="964071"/>
                  </a:lnTo>
                  <a:lnTo>
                    <a:pt x="352213" y="925688"/>
                  </a:lnTo>
                  <a:lnTo>
                    <a:pt x="349956" y="880533"/>
                  </a:lnTo>
                  <a:lnTo>
                    <a:pt x="388338" y="828604"/>
                  </a:lnTo>
                  <a:lnTo>
                    <a:pt x="401885" y="772160"/>
                  </a:lnTo>
                  <a:lnTo>
                    <a:pt x="406400" y="717973"/>
                  </a:lnTo>
                  <a:lnTo>
                    <a:pt x="404142" y="666044"/>
                  </a:lnTo>
                  <a:lnTo>
                    <a:pt x="404142" y="627662"/>
                  </a:lnTo>
                  <a:lnTo>
                    <a:pt x="370276" y="577991"/>
                  </a:lnTo>
                  <a:lnTo>
                    <a:pt x="336409" y="541866"/>
                  </a:lnTo>
                  <a:lnTo>
                    <a:pt x="325120" y="510257"/>
                  </a:lnTo>
                  <a:lnTo>
                    <a:pt x="261902" y="476391"/>
                  </a:lnTo>
                  <a:lnTo>
                    <a:pt x="176107" y="449297"/>
                  </a:lnTo>
                  <a:lnTo>
                    <a:pt x="142240" y="422204"/>
                  </a:lnTo>
                  <a:lnTo>
                    <a:pt x="97085" y="354471"/>
                  </a:lnTo>
                  <a:lnTo>
                    <a:pt x="40640" y="30480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Khammuane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00670" y="4590466"/>
              <a:ext cx="1158240" cy="663787"/>
            </a:xfrm>
            <a:custGeom>
              <a:avLst/>
              <a:gdLst>
                <a:gd name="connsiteX0" fmla="*/ 0 w 1544320"/>
                <a:gd name="connsiteY0" fmla="*/ 119662 h 885049"/>
                <a:gd name="connsiteX1" fmla="*/ 6774 w 1544320"/>
                <a:gd name="connsiteY1" fmla="*/ 187395 h 885049"/>
                <a:gd name="connsiteX2" fmla="*/ 20320 w 1544320"/>
                <a:gd name="connsiteY2" fmla="*/ 196426 h 885049"/>
                <a:gd name="connsiteX3" fmla="*/ 11289 w 1544320"/>
                <a:gd name="connsiteY3" fmla="*/ 230293 h 885049"/>
                <a:gd name="connsiteX4" fmla="*/ 6774 w 1544320"/>
                <a:gd name="connsiteY4" fmla="*/ 261902 h 885049"/>
                <a:gd name="connsiteX5" fmla="*/ 29351 w 1544320"/>
                <a:gd name="connsiteY5" fmla="*/ 311573 h 885049"/>
                <a:gd name="connsiteX6" fmla="*/ 0 w 1544320"/>
                <a:gd name="connsiteY6" fmla="*/ 377049 h 885049"/>
                <a:gd name="connsiteX7" fmla="*/ 0 w 1544320"/>
                <a:gd name="connsiteY7" fmla="*/ 404142 h 885049"/>
                <a:gd name="connsiteX8" fmla="*/ 42898 w 1544320"/>
                <a:gd name="connsiteY8" fmla="*/ 460586 h 885049"/>
                <a:gd name="connsiteX9" fmla="*/ 94827 w 1544320"/>
                <a:gd name="connsiteY9" fmla="*/ 489938 h 885049"/>
                <a:gd name="connsiteX10" fmla="*/ 101600 w 1544320"/>
                <a:gd name="connsiteY10" fmla="*/ 530578 h 885049"/>
                <a:gd name="connsiteX11" fmla="*/ 115147 w 1544320"/>
                <a:gd name="connsiteY11" fmla="*/ 568960 h 885049"/>
                <a:gd name="connsiteX12" fmla="*/ 137725 w 1544320"/>
                <a:gd name="connsiteY12" fmla="*/ 568960 h 885049"/>
                <a:gd name="connsiteX13" fmla="*/ 207716 w 1544320"/>
                <a:gd name="connsiteY13" fmla="*/ 645724 h 885049"/>
                <a:gd name="connsiteX14" fmla="*/ 198685 w 1544320"/>
                <a:gd name="connsiteY14" fmla="*/ 663786 h 885049"/>
                <a:gd name="connsiteX15" fmla="*/ 228036 w 1544320"/>
                <a:gd name="connsiteY15" fmla="*/ 736035 h 885049"/>
                <a:gd name="connsiteX16" fmla="*/ 311574 w 1544320"/>
                <a:gd name="connsiteY16" fmla="*/ 756355 h 885049"/>
                <a:gd name="connsiteX17" fmla="*/ 512516 w 1544320"/>
                <a:gd name="connsiteY17" fmla="*/ 794738 h 885049"/>
                <a:gd name="connsiteX18" fmla="*/ 523805 w 1544320"/>
                <a:gd name="connsiteY18" fmla="*/ 806026 h 885049"/>
                <a:gd name="connsiteX19" fmla="*/ 562187 w 1544320"/>
                <a:gd name="connsiteY19" fmla="*/ 808284 h 885049"/>
                <a:gd name="connsiteX20" fmla="*/ 654756 w 1544320"/>
                <a:gd name="connsiteY20" fmla="*/ 837635 h 885049"/>
                <a:gd name="connsiteX21" fmla="*/ 722489 w 1544320"/>
                <a:gd name="connsiteY21" fmla="*/ 862471 h 885049"/>
                <a:gd name="connsiteX22" fmla="*/ 808285 w 1544320"/>
                <a:gd name="connsiteY22" fmla="*/ 882791 h 885049"/>
                <a:gd name="connsiteX23" fmla="*/ 842151 w 1544320"/>
                <a:gd name="connsiteY23" fmla="*/ 878275 h 885049"/>
                <a:gd name="connsiteX24" fmla="*/ 853440 w 1544320"/>
                <a:gd name="connsiteY24" fmla="*/ 885049 h 885049"/>
                <a:gd name="connsiteX25" fmla="*/ 946009 w 1544320"/>
                <a:gd name="connsiteY25" fmla="*/ 824089 h 885049"/>
                <a:gd name="connsiteX26" fmla="*/ 1002454 w 1544320"/>
                <a:gd name="connsiteY26" fmla="*/ 837635 h 885049"/>
                <a:gd name="connsiteX27" fmla="*/ 1040836 w 1544320"/>
                <a:gd name="connsiteY27" fmla="*/ 799253 h 885049"/>
                <a:gd name="connsiteX28" fmla="*/ 1029547 w 1544320"/>
                <a:gd name="connsiteY28" fmla="*/ 776675 h 885049"/>
                <a:gd name="connsiteX29" fmla="*/ 1043094 w 1544320"/>
                <a:gd name="connsiteY29" fmla="*/ 742809 h 885049"/>
                <a:gd name="connsiteX30" fmla="*/ 1034063 w 1544320"/>
                <a:gd name="connsiteY30" fmla="*/ 727004 h 885049"/>
                <a:gd name="connsiteX31" fmla="*/ 1034063 w 1544320"/>
                <a:gd name="connsiteY31" fmla="*/ 688622 h 885049"/>
                <a:gd name="connsiteX32" fmla="*/ 1079218 w 1544320"/>
                <a:gd name="connsiteY32" fmla="*/ 677333 h 885049"/>
                <a:gd name="connsiteX33" fmla="*/ 1126631 w 1544320"/>
                <a:gd name="connsiteY33" fmla="*/ 679591 h 885049"/>
                <a:gd name="connsiteX34" fmla="*/ 1223716 w 1544320"/>
                <a:gd name="connsiteY34" fmla="*/ 686364 h 885049"/>
                <a:gd name="connsiteX35" fmla="*/ 1284676 w 1544320"/>
                <a:gd name="connsiteY35" fmla="*/ 699911 h 885049"/>
                <a:gd name="connsiteX36" fmla="*/ 1307254 w 1544320"/>
                <a:gd name="connsiteY36" fmla="*/ 679591 h 885049"/>
                <a:gd name="connsiteX37" fmla="*/ 1368214 w 1544320"/>
                <a:gd name="connsiteY37" fmla="*/ 675075 h 885049"/>
                <a:gd name="connsiteX38" fmla="*/ 1379503 w 1544320"/>
                <a:gd name="connsiteY38" fmla="*/ 677333 h 885049"/>
                <a:gd name="connsiteX39" fmla="*/ 1411111 w 1544320"/>
                <a:gd name="connsiteY39" fmla="*/ 636693 h 885049"/>
                <a:gd name="connsiteX40" fmla="*/ 1420143 w 1544320"/>
                <a:gd name="connsiteY40" fmla="*/ 584764 h 885049"/>
                <a:gd name="connsiteX41" fmla="*/ 1433689 w 1544320"/>
                <a:gd name="connsiteY41" fmla="*/ 544124 h 885049"/>
                <a:gd name="connsiteX42" fmla="*/ 1458525 w 1544320"/>
                <a:gd name="connsiteY42" fmla="*/ 555413 h 885049"/>
                <a:gd name="connsiteX43" fmla="*/ 1478845 w 1544320"/>
                <a:gd name="connsiteY43" fmla="*/ 580249 h 885049"/>
                <a:gd name="connsiteX44" fmla="*/ 1517227 w 1544320"/>
                <a:gd name="connsiteY44" fmla="*/ 548640 h 885049"/>
                <a:gd name="connsiteX45" fmla="*/ 1544320 w 1544320"/>
                <a:gd name="connsiteY45" fmla="*/ 530578 h 885049"/>
                <a:gd name="connsiteX46" fmla="*/ 1521743 w 1544320"/>
                <a:gd name="connsiteY46" fmla="*/ 503484 h 885049"/>
                <a:gd name="connsiteX47" fmla="*/ 1490134 w 1544320"/>
                <a:gd name="connsiteY47" fmla="*/ 510258 h 885049"/>
                <a:gd name="connsiteX48" fmla="*/ 1478845 w 1544320"/>
                <a:gd name="connsiteY48" fmla="*/ 498969 h 885049"/>
                <a:gd name="connsiteX49" fmla="*/ 1411111 w 1544320"/>
                <a:gd name="connsiteY49" fmla="*/ 417689 h 885049"/>
                <a:gd name="connsiteX50" fmla="*/ 1438205 w 1544320"/>
                <a:gd name="connsiteY50" fmla="*/ 395111 h 885049"/>
                <a:gd name="connsiteX51" fmla="*/ 1426916 w 1544320"/>
                <a:gd name="connsiteY51" fmla="*/ 379306 h 885049"/>
                <a:gd name="connsiteX52" fmla="*/ 1395307 w 1544320"/>
                <a:gd name="connsiteY52" fmla="*/ 374791 h 885049"/>
                <a:gd name="connsiteX53" fmla="*/ 1352409 w 1544320"/>
                <a:gd name="connsiteY53" fmla="*/ 336409 h 885049"/>
                <a:gd name="connsiteX54" fmla="*/ 1354667 w 1544320"/>
                <a:gd name="connsiteY54" fmla="*/ 293511 h 885049"/>
                <a:gd name="connsiteX55" fmla="*/ 1352409 w 1544320"/>
                <a:gd name="connsiteY55" fmla="*/ 178364 h 885049"/>
                <a:gd name="connsiteX56" fmla="*/ 1318543 w 1544320"/>
                <a:gd name="connsiteY56" fmla="*/ 158044 h 885049"/>
                <a:gd name="connsiteX57" fmla="*/ 1327574 w 1544320"/>
                <a:gd name="connsiteY57" fmla="*/ 139982 h 885049"/>
                <a:gd name="connsiteX58" fmla="*/ 1343378 w 1544320"/>
                <a:gd name="connsiteY58" fmla="*/ 137724 h 885049"/>
                <a:gd name="connsiteX59" fmla="*/ 1336605 w 1544320"/>
                <a:gd name="connsiteY59" fmla="*/ 76764 h 885049"/>
                <a:gd name="connsiteX60" fmla="*/ 1316285 w 1544320"/>
                <a:gd name="connsiteY60" fmla="*/ 117404 h 885049"/>
                <a:gd name="connsiteX61" fmla="*/ 1275645 w 1544320"/>
                <a:gd name="connsiteY61" fmla="*/ 94826 h 885049"/>
                <a:gd name="connsiteX62" fmla="*/ 1244036 w 1544320"/>
                <a:gd name="connsiteY62" fmla="*/ 81280 h 885049"/>
                <a:gd name="connsiteX63" fmla="*/ 1210169 w 1544320"/>
                <a:gd name="connsiteY63" fmla="*/ 85795 h 885049"/>
                <a:gd name="connsiteX64" fmla="*/ 1180818 w 1544320"/>
                <a:gd name="connsiteY64" fmla="*/ 69991 h 885049"/>
                <a:gd name="connsiteX65" fmla="*/ 1104054 w 1544320"/>
                <a:gd name="connsiteY65" fmla="*/ 60960 h 885049"/>
                <a:gd name="connsiteX66" fmla="*/ 1074703 w 1544320"/>
                <a:gd name="connsiteY66" fmla="*/ 20320 h 885049"/>
                <a:gd name="connsiteX67" fmla="*/ 1045351 w 1544320"/>
                <a:gd name="connsiteY67" fmla="*/ 13546 h 885049"/>
                <a:gd name="connsiteX68" fmla="*/ 1018258 w 1544320"/>
                <a:gd name="connsiteY68" fmla="*/ 24835 h 885049"/>
                <a:gd name="connsiteX69" fmla="*/ 1027289 w 1544320"/>
                <a:gd name="connsiteY69" fmla="*/ 51929 h 885049"/>
                <a:gd name="connsiteX70" fmla="*/ 952783 w 1544320"/>
                <a:gd name="connsiteY70" fmla="*/ 58702 h 885049"/>
                <a:gd name="connsiteX71" fmla="*/ 894080 w 1544320"/>
                <a:gd name="connsiteY71" fmla="*/ 60960 h 885049"/>
                <a:gd name="connsiteX72" fmla="*/ 837636 w 1544320"/>
                <a:gd name="connsiteY72" fmla="*/ 60960 h 885049"/>
                <a:gd name="connsiteX73" fmla="*/ 796996 w 1544320"/>
                <a:gd name="connsiteY73" fmla="*/ 45155 h 885049"/>
                <a:gd name="connsiteX74" fmla="*/ 774418 w 1544320"/>
                <a:gd name="connsiteY74" fmla="*/ 22578 h 885049"/>
                <a:gd name="connsiteX75" fmla="*/ 738294 w 1544320"/>
                <a:gd name="connsiteY75" fmla="*/ 15804 h 885049"/>
                <a:gd name="connsiteX76" fmla="*/ 715716 w 1544320"/>
                <a:gd name="connsiteY76" fmla="*/ 0 h 885049"/>
                <a:gd name="connsiteX77" fmla="*/ 697654 w 1544320"/>
                <a:gd name="connsiteY77" fmla="*/ 22578 h 885049"/>
                <a:gd name="connsiteX78" fmla="*/ 668303 w 1544320"/>
                <a:gd name="connsiteY78" fmla="*/ 40640 h 885049"/>
                <a:gd name="connsiteX79" fmla="*/ 666045 w 1544320"/>
                <a:gd name="connsiteY79" fmla="*/ 56444 h 885049"/>
                <a:gd name="connsiteX80" fmla="*/ 663787 w 1544320"/>
                <a:gd name="connsiteY80" fmla="*/ 69991 h 885049"/>
                <a:gd name="connsiteX81" fmla="*/ 620889 w 1544320"/>
                <a:gd name="connsiteY81" fmla="*/ 51929 h 885049"/>
                <a:gd name="connsiteX82" fmla="*/ 589280 w 1544320"/>
                <a:gd name="connsiteY82" fmla="*/ 29351 h 885049"/>
                <a:gd name="connsiteX83" fmla="*/ 544125 w 1544320"/>
                <a:gd name="connsiteY83" fmla="*/ 9031 h 885049"/>
                <a:gd name="connsiteX84" fmla="*/ 505743 w 1544320"/>
                <a:gd name="connsiteY84" fmla="*/ 27093 h 885049"/>
                <a:gd name="connsiteX85" fmla="*/ 451556 w 1544320"/>
                <a:gd name="connsiteY85" fmla="*/ 45155 h 885049"/>
                <a:gd name="connsiteX86" fmla="*/ 428978 w 1544320"/>
                <a:gd name="connsiteY86" fmla="*/ 54186 h 885049"/>
                <a:gd name="connsiteX87" fmla="*/ 392854 w 1544320"/>
                <a:gd name="connsiteY87" fmla="*/ 67733 h 885049"/>
                <a:gd name="connsiteX88" fmla="*/ 347698 w 1544320"/>
                <a:gd name="connsiteY88" fmla="*/ 49671 h 885049"/>
                <a:gd name="connsiteX89" fmla="*/ 334151 w 1544320"/>
                <a:gd name="connsiteY89" fmla="*/ 24835 h 885049"/>
                <a:gd name="connsiteX90" fmla="*/ 313831 w 1544320"/>
                <a:gd name="connsiteY90" fmla="*/ 4515 h 885049"/>
                <a:gd name="connsiteX91" fmla="*/ 275449 w 1544320"/>
                <a:gd name="connsiteY91" fmla="*/ 36124 h 885049"/>
                <a:gd name="connsiteX92" fmla="*/ 243840 w 1544320"/>
                <a:gd name="connsiteY92" fmla="*/ 38382 h 885049"/>
                <a:gd name="connsiteX93" fmla="*/ 205458 w 1544320"/>
                <a:gd name="connsiteY93" fmla="*/ 24835 h 885049"/>
                <a:gd name="connsiteX94" fmla="*/ 185138 w 1544320"/>
                <a:gd name="connsiteY94" fmla="*/ 15804 h 885049"/>
                <a:gd name="connsiteX95" fmla="*/ 167076 w 1544320"/>
                <a:gd name="connsiteY95" fmla="*/ 33866 h 885049"/>
                <a:gd name="connsiteX96" fmla="*/ 139983 w 1544320"/>
                <a:gd name="connsiteY96" fmla="*/ 27093 h 885049"/>
                <a:gd name="connsiteX97" fmla="*/ 128694 w 1544320"/>
                <a:gd name="connsiteY97" fmla="*/ 49671 h 885049"/>
                <a:gd name="connsiteX98" fmla="*/ 90311 w 1544320"/>
                <a:gd name="connsiteY98" fmla="*/ 38382 h 885049"/>
                <a:gd name="connsiteX99" fmla="*/ 56445 w 1544320"/>
                <a:gd name="connsiteY99" fmla="*/ 36124 h 885049"/>
                <a:gd name="connsiteX100" fmla="*/ 85796 w 1544320"/>
                <a:gd name="connsiteY100" fmla="*/ 65475 h 885049"/>
                <a:gd name="connsiteX101" fmla="*/ 60960 w 1544320"/>
                <a:gd name="connsiteY101" fmla="*/ 69991 h 885049"/>
                <a:gd name="connsiteX102" fmla="*/ 42898 w 1544320"/>
                <a:gd name="connsiteY102" fmla="*/ 83538 h 885049"/>
                <a:gd name="connsiteX103" fmla="*/ 67734 w 1544320"/>
                <a:gd name="connsiteY103" fmla="*/ 106115 h 885049"/>
                <a:gd name="connsiteX104" fmla="*/ 67734 w 1544320"/>
                <a:gd name="connsiteY104" fmla="*/ 119662 h 885049"/>
                <a:gd name="connsiteX105" fmla="*/ 83538 w 1544320"/>
                <a:gd name="connsiteY105" fmla="*/ 151271 h 885049"/>
                <a:gd name="connsiteX106" fmla="*/ 47414 w 1544320"/>
                <a:gd name="connsiteY106" fmla="*/ 169333 h 885049"/>
                <a:gd name="connsiteX107" fmla="*/ 0 w 1544320"/>
                <a:gd name="connsiteY107" fmla="*/ 119662 h 88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544320" h="885049">
                  <a:moveTo>
                    <a:pt x="0" y="119662"/>
                  </a:moveTo>
                  <a:lnTo>
                    <a:pt x="6774" y="187395"/>
                  </a:lnTo>
                  <a:lnTo>
                    <a:pt x="20320" y="196426"/>
                  </a:lnTo>
                  <a:lnTo>
                    <a:pt x="11289" y="230293"/>
                  </a:lnTo>
                  <a:lnTo>
                    <a:pt x="6774" y="261902"/>
                  </a:lnTo>
                  <a:lnTo>
                    <a:pt x="29351" y="311573"/>
                  </a:lnTo>
                  <a:lnTo>
                    <a:pt x="0" y="377049"/>
                  </a:lnTo>
                  <a:lnTo>
                    <a:pt x="0" y="404142"/>
                  </a:lnTo>
                  <a:lnTo>
                    <a:pt x="42898" y="460586"/>
                  </a:lnTo>
                  <a:lnTo>
                    <a:pt x="94827" y="489938"/>
                  </a:lnTo>
                  <a:lnTo>
                    <a:pt x="101600" y="530578"/>
                  </a:lnTo>
                  <a:lnTo>
                    <a:pt x="115147" y="568960"/>
                  </a:lnTo>
                  <a:lnTo>
                    <a:pt x="137725" y="568960"/>
                  </a:lnTo>
                  <a:lnTo>
                    <a:pt x="207716" y="645724"/>
                  </a:lnTo>
                  <a:lnTo>
                    <a:pt x="198685" y="663786"/>
                  </a:lnTo>
                  <a:lnTo>
                    <a:pt x="228036" y="736035"/>
                  </a:lnTo>
                  <a:lnTo>
                    <a:pt x="311574" y="756355"/>
                  </a:lnTo>
                  <a:lnTo>
                    <a:pt x="512516" y="794738"/>
                  </a:lnTo>
                  <a:lnTo>
                    <a:pt x="523805" y="806026"/>
                  </a:lnTo>
                  <a:lnTo>
                    <a:pt x="562187" y="808284"/>
                  </a:lnTo>
                  <a:lnTo>
                    <a:pt x="654756" y="837635"/>
                  </a:lnTo>
                  <a:lnTo>
                    <a:pt x="722489" y="862471"/>
                  </a:lnTo>
                  <a:lnTo>
                    <a:pt x="808285" y="882791"/>
                  </a:lnTo>
                  <a:lnTo>
                    <a:pt x="842151" y="878275"/>
                  </a:lnTo>
                  <a:lnTo>
                    <a:pt x="853440" y="885049"/>
                  </a:lnTo>
                  <a:lnTo>
                    <a:pt x="946009" y="824089"/>
                  </a:lnTo>
                  <a:lnTo>
                    <a:pt x="1002454" y="837635"/>
                  </a:lnTo>
                  <a:lnTo>
                    <a:pt x="1040836" y="799253"/>
                  </a:lnTo>
                  <a:lnTo>
                    <a:pt x="1029547" y="776675"/>
                  </a:lnTo>
                  <a:lnTo>
                    <a:pt x="1043094" y="742809"/>
                  </a:lnTo>
                  <a:lnTo>
                    <a:pt x="1034063" y="727004"/>
                  </a:lnTo>
                  <a:lnTo>
                    <a:pt x="1034063" y="688622"/>
                  </a:lnTo>
                  <a:lnTo>
                    <a:pt x="1079218" y="677333"/>
                  </a:lnTo>
                  <a:lnTo>
                    <a:pt x="1126631" y="679591"/>
                  </a:lnTo>
                  <a:lnTo>
                    <a:pt x="1223716" y="686364"/>
                  </a:lnTo>
                  <a:lnTo>
                    <a:pt x="1284676" y="699911"/>
                  </a:lnTo>
                  <a:lnTo>
                    <a:pt x="1307254" y="679591"/>
                  </a:lnTo>
                  <a:lnTo>
                    <a:pt x="1368214" y="675075"/>
                  </a:lnTo>
                  <a:lnTo>
                    <a:pt x="1379503" y="677333"/>
                  </a:lnTo>
                  <a:lnTo>
                    <a:pt x="1411111" y="636693"/>
                  </a:lnTo>
                  <a:lnTo>
                    <a:pt x="1420143" y="584764"/>
                  </a:lnTo>
                  <a:lnTo>
                    <a:pt x="1433689" y="544124"/>
                  </a:lnTo>
                  <a:lnTo>
                    <a:pt x="1458525" y="555413"/>
                  </a:lnTo>
                  <a:lnTo>
                    <a:pt x="1478845" y="580249"/>
                  </a:lnTo>
                  <a:lnTo>
                    <a:pt x="1517227" y="548640"/>
                  </a:lnTo>
                  <a:lnTo>
                    <a:pt x="1544320" y="530578"/>
                  </a:lnTo>
                  <a:lnTo>
                    <a:pt x="1521743" y="503484"/>
                  </a:lnTo>
                  <a:lnTo>
                    <a:pt x="1490134" y="510258"/>
                  </a:lnTo>
                  <a:lnTo>
                    <a:pt x="1478845" y="498969"/>
                  </a:lnTo>
                  <a:lnTo>
                    <a:pt x="1411111" y="417689"/>
                  </a:lnTo>
                  <a:lnTo>
                    <a:pt x="1438205" y="395111"/>
                  </a:lnTo>
                  <a:lnTo>
                    <a:pt x="1426916" y="379306"/>
                  </a:lnTo>
                  <a:lnTo>
                    <a:pt x="1395307" y="374791"/>
                  </a:lnTo>
                  <a:lnTo>
                    <a:pt x="1352409" y="336409"/>
                  </a:lnTo>
                  <a:lnTo>
                    <a:pt x="1354667" y="293511"/>
                  </a:lnTo>
                  <a:cubicBezTo>
                    <a:pt x="1353914" y="255129"/>
                    <a:pt x="1353162" y="216746"/>
                    <a:pt x="1352409" y="178364"/>
                  </a:cubicBezTo>
                  <a:lnTo>
                    <a:pt x="1318543" y="158044"/>
                  </a:lnTo>
                  <a:lnTo>
                    <a:pt x="1327574" y="139982"/>
                  </a:lnTo>
                  <a:lnTo>
                    <a:pt x="1343378" y="137724"/>
                  </a:lnTo>
                  <a:lnTo>
                    <a:pt x="1336605" y="76764"/>
                  </a:lnTo>
                  <a:lnTo>
                    <a:pt x="1316285" y="117404"/>
                  </a:lnTo>
                  <a:lnTo>
                    <a:pt x="1275645" y="94826"/>
                  </a:lnTo>
                  <a:lnTo>
                    <a:pt x="1244036" y="81280"/>
                  </a:lnTo>
                  <a:lnTo>
                    <a:pt x="1210169" y="85795"/>
                  </a:lnTo>
                  <a:lnTo>
                    <a:pt x="1180818" y="69991"/>
                  </a:lnTo>
                  <a:lnTo>
                    <a:pt x="1104054" y="60960"/>
                  </a:lnTo>
                  <a:lnTo>
                    <a:pt x="1074703" y="20320"/>
                  </a:lnTo>
                  <a:lnTo>
                    <a:pt x="1045351" y="13546"/>
                  </a:lnTo>
                  <a:lnTo>
                    <a:pt x="1018258" y="24835"/>
                  </a:lnTo>
                  <a:lnTo>
                    <a:pt x="1027289" y="51929"/>
                  </a:lnTo>
                  <a:lnTo>
                    <a:pt x="952783" y="58702"/>
                  </a:lnTo>
                  <a:lnTo>
                    <a:pt x="894080" y="60960"/>
                  </a:lnTo>
                  <a:lnTo>
                    <a:pt x="837636" y="60960"/>
                  </a:lnTo>
                  <a:lnTo>
                    <a:pt x="796996" y="45155"/>
                  </a:lnTo>
                  <a:lnTo>
                    <a:pt x="774418" y="22578"/>
                  </a:lnTo>
                  <a:lnTo>
                    <a:pt x="738294" y="15804"/>
                  </a:lnTo>
                  <a:lnTo>
                    <a:pt x="715716" y="0"/>
                  </a:lnTo>
                  <a:lnTo>
                    <a:pt x="697654" y="22578"/>
                  </a:lnTo>
                  <a:lnTo>
                    <a:pt x="668303" y="40640"/>
                  </a:lnTo>
                  <a:lnTo>
                    <a:pt x="666045" y="56444"/>
                  </a:lnTo>
                  <a:lnTo>
                    <a:pt x="663787" y="69991"/>
                  </a:lnTo>
                  <a:lnTo>
                    <a:pt x="620889" y="51929"/>
                  </a:lnTo>
                  <a:lnTo>
                    <a:pt x="589280" y="29351"/>
                  </a:lnTo>
                  <a:lnTo>
                    <a:pt x="544125" y="9031"/>
                  </a:lnTo>
                  <a:lnTo>
                    <a:pt x="505743" y="27093"/>
                  </a:lnTo>
                  <a:lnTo>
                    <a:pt x="451556" y="45155"/>
                  </a:lnTo>
                  <a:lnTo>
                    <a:pt x="428978" y="54186"/>
                  </a:lnTo>
                  <a:lnTo>
                    <a:pt x="392854" y="67733"/>
                  </a:lnTo>
                  <a:lnTo>
                    <a:pt x="347698" y="49671"/>
                  </a:lnTo>
                  <a:lnTo>
                    <a:pt x="334151" y="24835"/>
                  </a:lnTo>
                  <a:lnTo>
                    <a:pt x="313831" y="4515"/>
                  </a:lnTo>
                  <a:lnTo>
                    <a:pt x="275449" y="36124"/>
                  </a:lnTo>
                  <a:lnTo>
                    <a:pt x="243840" y="38382"/>
                  </a:lnTo>
                  <a:lnTo>
                    <a:pt x="205458" y="24835"/>
                  </a:lnTo>
                  <a:lnTo>
                    <a:pt x="185138" y="15804"/>
                  </a:lnTo>
                  <a:lnTo>
                    <a:pt x="167076" y="33866"/>
                  </a:lnTo>
                  <a:lnTo>
                    <a:pt x="139983" y="27093"/>
                  </a:lnTo>
                  <a:lnTo>
                    <a:pt x="128694" y="49671"/>
                  </a:lnTo>
                  <a:lnTo>
                    <a:pt x="90311" y="38382"/>
                  </a:lnTo>
                  <a:lnTo>
                    <a:pt x="56445" y="36124"/>
                  </a:lnTo>
                  <a:lnTo>
                    <a:pt x="85796" y="65475"/>
                  </a:lnTo>
                  <a:lnTo>
                    <a:pt x="60960" y="69991"/>
                  </a:lnTo>
                  <a:lnTo>
                    <a:pt x="42898" y="83538"/>
                  </a:lnTo>
                  <a:lnTo>
                    <a:pt x="67734" y="106115"/>
                  </a:lnTo>
                  <a:lnTo>
                    <a:pt x="67734" y="119662"/>
                  </a:lnTo>
                  <a:lnTo>
                    <a:pt x="83538" y="151271"/>
                  </a:lnTo>
                  <a:lnTo>
                    <a:pt x="47414" y="169333"/>
                  </a:lnTo>
                  <a:lnTo>
                    <a:pt x="0" y="1196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Savannakhet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922649" y="4887727"/>
              <a:ext cx="1026161" cy="682414"/>
            </a:xfrm>
            <a:custGeom>
              <a:avLst/>
              <a:gdLst>
                <a:gd name="connsiteX0" fmla="*/ 1074702 w 1368214"/>
                <a:gd name="connsiteY0" fmla="*/ 54187 h 909885"/>
                <a:gd name="connsiteX1" fmla="*/ 1088249 w 1368214"/>
                <a:gd name="connsiteY1" fmla="*/ 128694 h 909885"/>
                <a:gd name="connsiteX2" fmla="*/ 1058898 w 1368214"/>
                <a:gd name="connsiteY2" fmla="*/ 155787 h 909885"/>
                <a:gd name="connsiteX3" fmla="*/ 1013742 w 1368214"/>
                <a:gd name="connsiteY3" fmla="*/ 167076 h 909885"/>
                <a:gd name="connsiteX4" fmla="*/ 1002454 w 1368214"/>
                <a:gd name="connsiteY4" fmla="*/ 137725 h 909885"/>
                <a:gd name="connsiteX5" fmla="*/ 982134 w 1368214"/>
                <a:gd name="connsiteY5" fmla="*/ 164818 h 909885"/>
                <a:gd name="connsiteX6" fmla="*/ 975360 w 1368214"/>
                <a:gd name="connsiteY6" fmla="*/ 191911 h 909885"/>
                <a:gd name="connsiteX7" fmla="*/ 970845 w 1368214"/>
                <a:gd name="connsiteY7" fmla="*/ 237067 h 909885"/>
                <a:gd name="connsiteX8" fmla="*/ 948267 w 1368214"/>
                <a:gd name="connsiteY8" fmla="*/ 270934 h 909885"/>
                <a:gd name="connsiteX9" fmla="*/ 903111 w 1368214"/>
                <a:gd name="connsiteY9" fmla="*/ 257387 h 909885"/>
                <a:gd name="connsiteX10" fmla="*/ 882791 w 1368214"/>
                <a:gd name="connsiteY10" fmla="*/ 257387 h 909885"/>
                <a:gd name="connsiteX11" fmla="*/ 846667 w 1368214"/>
                <a:gd name="connsiteY11" fmla="*/ 284480 h 909885"/>
                <a:gd name="connsiteX12" fmla="*/ 778934 w 1368214"/>
                <a:gd name="connsiteY12" fmla="*/ 288996 h 909885"/>
                <a:gd name="connsiteX13" fmla="*/ 767645 w 1368214"/>
                <a:gd name="connsiteY13" fmla="*/ 268676 h 909885"/>
                <a:gd name="connsiteX14" fmla="*/ 729262 w 1368214"/>
                <a:gd name="connsiteY14" fmla="*/ 277707 h 909885"/>
                <a:gd name="connsiteX15" fmla="*/ 688622 w 1368214"/>
                <a:gd name="connsiteY15" fmla="*/ 266418 h 909885"/>
                <a:gd name="connsiteX16" fmla="*/ 618631 w 1368214"/>
                <a:gd name="connsiteY16" fmla="*/ 268676 h 909885"/>
                <a:gd name="connsiteX17" fmla="*/ 577991 w 1368214"/>
                <a:gd name="connsiteY17" fmla="*/ 288996 h 909885"/>
                <a:gd name="connsiteX18" fmla="*/ 598311 w 1368214"/>
                <a:gd name="connsiteY18" fmla="*/ 345440 h 909885"/>
                <a:gd name="connsiteX19" fmla="*/ 598311 w 1368214"/>
                <a:gd name="connsiteY19" fmla="*/ 356729 h 909885"/>
                <a:gd name="connsiteX20" fmla="*/ 602827 w 1368214"/>
                <a:gd name="connsiteY20" fmla="*/ 390596 h 909885"/>
                <a:gd name="connsiteX21" fmla="*/ 582507 w 1368214"/>
                <a:gd name="connsiteY21" fmla="*/ 417689 h 909885"/>
                <a:gd name="connsiteX22" fmla="*/ 559929 w 1368214"/>
                <a:gd name="connsiteY22" fmla="*/ 428978 h 909885"/>
                <a:gd name="connsiteX23" fmla="*/ 501227 w 1368214"/>
                <a:gd name="connsiteY23" fmla="*/ 426720 h 909885"/>
                <a:gd name="connsiteX24" fmla="*/ 487680 w 1368214"/>
                <a:gd name="connsiteY24" fmla="*/ 415431 h 909885"/>
                <a:gd name="connsiteX25" fmla="*/ 453814 w 1368214"/>
                <a:gd name="connsiteY25" fmla="*/ 444782 h 909885"/>
                <a:gd name="connsiteX26" fmla="*/ 417689 w 1368214"/>
                <a:gd name="connsiteY26" fmla="*/ 474134 h 909885"/>
                <a:gd name="connsiteX27" fmla="*/ 368018 w 1368214"/>
                <a:gd name="connsiteY27" fmla="*/ 478649 h 909885"/>
                <a:gd name="connsiteX28" fmla="*/ 327378 w 1368214"/>
                <a:gd name="connsiteY28" fmla="*/ 471876 h 909885"/>
                <a:gd name="connsiteX29" fmla="*/ 266418 w 1368214"/>
                <a:gd name="connsiteY29" fmla="*/ 458329 h 909885"/>
                <a:gd name="connsiteX30" fmla="*/ 196427 w 1368214"/>
                <a:gd name="connsiteY30" fmla="*/ 428978 h 909885"/>
                <a:gd name="connsiteX31" fmla="*/ 155787 w 1368214"/>
                <a:gd name="connsiteY31" fmla="*/ 417689 h 909885"/>
                <a:gd name="connsiteX32" fmla="*/ 94827 w 1368214"/>
                <a:gd name="connsiteY32" fmla="*/ 395111 h 909885"/>
                <a:gd name="connsiteX33" fmla="*/ 58702 w 1368214"/>
                <a:gd name="connsiteY33" fmla="*/ 408658 h 909885"/>
                <a:gd name="connsiteX34" fmla="*/ 22578 w 1368214"/>
                <a:gd name="connsiteY34" fmla="*/ 440267 h 909885"/>
                <a:gd name="connsiteX35" fmla="*/ 0 w 1368214"/>
                <a:gd name="connsiteY35" fmla="*/ 460587 h 909885"/>
                <a:gd name="connsiteX36" fmla="*/ 38382 w 1368214"/>
                <a:gd name="connsiteY36" fmla="*/ 523805 h 909885"/>
                <a:gd name="connsiteX37" fmla="*/ 76765 w 1368214"/>
                <a:gd name="connsiteY37" fmla="*/ 568960 h 909885"/>
                <a:gd name="connsiteX38" fmla="*/ 126436 w 1368214"/>
                <a:gd name="connsiteY38" fmla="*/ 573476 h 909885"/>
                <a:gd name="connsiteX39" fmla="*/ 180622 w 1368214"/>
                <a:gd name="connsiteY39" fmla="*/ 580249 h 909885"/>
                <a:gd name="connsiteX40" fmla="*/ 219005 w 1368214"/>
                <a:gd name="connsiteY40" fmla="*/ 627662 h 909885"/>
                <a:gd name="connsiteX41" fmla="*/ 239325 w 1368214"/>
                <a:gd name="connsiteY41" fmla="*/ 657014 h 909885"/>
                <a:gd name="connsiteX42" fmla="*/ 230294 w 1368214"/>
                <a:gd name="connsiteY42" fmla="*/ 715716 h 909885"/>
                <a:gd name="connsiteX43" fmla="*/ 203200 w 1368214"/>
                <a:gd name="connsiteY43" fmla="*/ 731520 h 909885"/>
                <a:gd name="connsiteX44" fmla="*/ 203200 w 1368214"/>
                <a:gd name="connsiteY44" fmla="*/ 767645 h 909885"/>
                <a:gd name="connsiteX45" fmla="*/ 203200 w 1368214"/>
                <a:gd name="connsiteY45" fmla="*/ 790222 h 909885"/>
                <a:gd name="connsiteX46" fmla="*/ 203200 w 1368214"/>
                <a:gd name="connsiteY46" fmla="*/ 810542 h 909885"/>
                <a:gd name="connsiteX47" fmla="*/ 252871 w 1368214"/>
                <a:gd name="connsiteY47" fmla="*/ 785707 h 909885"/>
                <a:gd name="connsiteX48" fmla="*/ 295769 w 1368214"/>
                <a:gd name="connsiteY48" fmla="*/ 796996 h 909885"/>
                <a:gd name="connsiteX49" fmla="*/ 343182 w 1368214"/>
                <a:gd name="connsiteY49" fmla="*/ 796996 h 909885"/>
                <a:gd name="connsiteX50" fmla="*/ 356729 w 1368214"/>
                <a:gd name="connsiteY50" fmla="*/ 806027 h 909885"/>
                <a:gd name="connsiteX51" fmla="*/ 453814 w 1368214"/>
                <a:gd name="connsiteY51" fmla="*/ 781191 h 909885"/>
                <a:gd name="connsiteX52" fmla="*/ 474134 w 1368214"/>
                <a:gd name="connsiteY52" fmla="*/ 763129 h 909885"/>
                <a:gd name="connsiteX53" fmla="*/ 501227 w 1368214"/>
                <a:gd name="connsiteY53" fmla="*/ 799254 h 909885"/>
                <a:gd name="connsiteX54" fmla="*/ 553156 w 1368214"/>
                <a:gd name="connsiteY54" fmla="*/ 774418 h 909885"/>
                <a:gd name="connsiteX55" fmla="*/ 593796 w 1368214"/>
                <a:gd name="connsiteY55" fmla="*/ 801511 h 909885"/>
                <a:gd name="connsiteX56" fmla="*/ 575734 w 1368214"/>
                <a:gd name="connsiteY56" fmla="*/ 824089 h 909885"/>
                <a:gd name="connsiteX57" fmla="*/ 598311 w 1368214"/>
                <a:gd name="connsiteY57" fmla="*/ 864729 h 909885"/>
                <a:gd name="connsiteX58" fmla="*/ 600569 w 1368214"/>
                <a:gd name="connsiteY58" fmla="*/ 898596 h 909885"/>
                <a:gd name="connsiteX59" fmla="*/ 641209 w 1368214"/>
                <a:gd name="connsiteY59" fmla="*/ 909885 h 909885"/>
                <a:gd name="connsiteX60" fmla="*/ 670560 w 1368214"/>
                <a:gd name="connsiteY60" fmla="*/ 878276 h 909885"/>
                <a:gd name="connsiteX61" fmla="*/ 733778 w 1368214"/>
                <a:gd name="connsiteY61" fmla="*/ 842151 h 909885"/>
                <a:gd name="connsiteX62" fmla="*/ 749582 w 1368214"/>
                <a:gd name="connsiteY62" fmla="*/ 817316 h 909885"/>
                <a:gd name="connsiteX63" fmla="*/ 727005 w 1368214"/>
                <a:gd name="connsiteY63" fmla="*/ 776676 h 909885"/>
                <a:gd name="connsiteX64" fmla="*/ 745067 w 1368214"/>
                <a:gd name="connsiteY64" fmla="*/ 736036 h 909885"/>
                <a:gd name="connsiteX65" fmla="*/ 765387 w 1368214"/>
                <a:gd name="connsiteY65" fmla="*/ 733778 h 909885"/>
                <a:gd name="connsiteX66" fmla="*/ 830862 w 1368214"/>
                <a:gd name="connsiteY66" fmla="*/ 738294 h 909885"/>
                <a:gd name="connsiteX67" fmla="*/ 855698 w 1368214"/>
                <a:gd name="connsiteY67" fmla="*/ 738294 h 909885"/>
                <a:gd name="connsiteX68" fmla="*/ 882791 w 1368214"/>
                <a:gd name="connsiteY68" fmla="*/ 711200 h 909885"/>
                <a:gd name="connsiteX69" fmla="*/ 912142 w 1368214"/>
                <a:gd name="connsiteY69" fmla="*/ 720231 h 909885"/>
                <a:gd name="connsiteX70" fmla="*/ 977618 w 1368214"/>
                <a:gd name="connsiteY70" fmla="*/ 699911 h 909885"/>
                <a:gd name="connsiteX71" fmla="*/ 1006969 w 1368214"/>
                <a:gd name="connsiteY71" fmla="*/ 704427 h 909885"/>
                <a:gd name="connsiteX72" fmla="*/ 1018258 w 1368214"/>
                <a:gd name="connsiteY72" fmla="*/ 706685 h 909885"/>
                <a:gd name="connsiteX73" fmla="*/ 1018258 w 1368214"/>
                <a:gd name="connsiteY73" fmla="*/ 672818 h 909885"/>
                <a:gd name="connsiteX74" fmla="*/ 1040836 w 1368214"/>
                <a:gd name="connsiteY74" fmla="*/ 654756 h 909885"/>
                <a:gd name="connsiteX75" fmla="*/ 1029547 w 1368214"/>
                <a:gd name="connsiteY75" fmla="*/ 609600 h 909885"/>
                <a:gd name="connsiteX76" fmla="*/ 977618 w 1368214"/>
                <a:gd name="connsiteY76" fmla="*/ 577991 h 909885"/>
                <a:gd name="connsiteX77" fmla="*/ 968587 w 1368214"/>
                <a:gd name="connsiteY77" fmla="*/ 553156 h 909885"/>
                <a:gd name="connsiteX78" fmla="*/ 927947 w 1368214"/>
                <a:gd name="connsiteY78" fmla="*/ 535094 h 909885"/>
                <a:gd name="connsiteX79" fmla="*/ 932462 w 1368214"/>
                <a:gd name="connsiteY79" fmla="*/ 510258 h 909885"/>
                <a:gd name="connsiteX80" fmla="*/ 975360 w 1368214"/>
                <a:gd name="connsiteY80" fmla="*/ 519289 h 909885"/>
                <a:gd name="connsiteX81" fmla="*/ 997938 w 1368214"/>
                <a:gd name="connsiteY81" fmla="*/ 530578 h 909885"/>
                <a:gd name="connsiteX82" fmla="*/ 1029547 w 1368214"/>
                <a:gd name="connsiteY82" fmla="*/ 510258 h 909885"/>
                <a:gd name="connsiteX83" fmla="*/ 1058898 w 1368214"/>
                <a:gd name="connsiteY83" fmla="*/ 456071 h 909885"/>
                <a:gd name="connsiteX84" fmla="*/ 1090507 w 1368214"/>
                <a:gd name="connsiteY84" fmla="*/ 406400 h 909885"/>
                <a:gd name="connsiteX85" fmla="*/ 1137920 w 1368214"/>
                <a:gd name="connsiteY85" fmla="*/ 343182 h 909885"/>
                <a:gd name="connsiteX86" fmla="*/ 1183076 w 1368214"/>
                <a:gd name="connsiteY86" fmla="*/ 361245 h 909885"/>
                <a:gd name="connsiteX87" fmla="*/ 1248551 w 1368214"/>
                <a:gd name="connsiteY87" fmla="*/ 347698 h 909885"/>
                <a:gd name="connsiteX88" fmla="*/ 1300480 w 1368214"/>
                <a:gd name="connsiteY88" fmla="*/ 320605 h 909885"/>
                <a:gd name="connsiteX89" fmla="*/ 1318542 w 1368214"/>
                <a:gd name="connsiteY89" fmla="*/ 288996 h 909885"/>
                <a:gd name="connsiteX90" fmla="*/ 1341120 w 1368214"/>
                <a:gd name="connsiteY90" fmla="*/ 270934 h 909885"/>
                <a:gd name="connsiteX91" fmla="*/ 1368214 w 1368214"/>
                <a:gd name="connsiteY91" fmla="*/ 221262 h 909885"/>
                <a:gd name="connsiteX92" fmla="*/ 1359182 w 1368214"/>
                <a:gd name="connsiteY92" fmla="*/ 198685 h 909885"/>
                <a:gd name="connsiteX93" fmla="*/ 1314027 w 1368214"/>
                <a:gd name="connsiteY93" fmla="*/ 180622 h 909885"/>
                <a:gd name="connsiteX94" fmla="*/ 1307254 w 1368214"/>
                <a:gd name="connsiteY94" fmla="*/ 169334 h 909885"/>
                <a:gd name="connsiteX95" fmla="*/ 1214685 w 1368214"/>
                <a:gd name="connsiteY95" fmla="*/ 178365 h 909885"/>
                <a:gd name="connsiteX96" fmla="*/ 1223716 w 1368214"/>
                <a:gd name="connsiteY96" fmla="*/ 151271 h 909885"/>
                <a:gd name="connsiteX97" fmla="*/ 1212427 w 1368214"/>
                <a:gd name="connsiteY97" fmla="*/ 130951 h 909885"/>
                <a:gd name="connsiteX98" fmla="*/ 1149209 w 1368214"/>
                <a:gd name="connsiteY98" fmla="*/ 101600 h 909885"/>
                <a:gd name="connsiteX99" fmla="*/ 1153725 w 1368214"/>
                <a:gd name="connsiteY99" fmla="*/ 72249 h 909885"/>
                <a:gd name="connsiteX100" fmla="*/ 1160498 w 1368214"/>
                <a:gd name="connsiteY100" fmla="*/ 40640 h 909885"/>
                <a:gd name="connsiteX101" fmla="*/ 1158240 w 1368214"/>
                <a:gd name="connsiteY101" fmla="*/ 15805 h 909885"/>
                <a:gd name="connsiteX102" fmla="*/ 1115342 w 1368214"/>
                <a:gd name="connsiteY102" fmla="*/ 0 h 909885"/>
                <a:gd name="connsiteX103" fmla="*/ 1074702 w 1368214"/>
                <a:gd name="connsiteY103" fmla="*/ 54187 h 90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368214" h="909885">
                  <a:moveTo>
                    <a:pt x="1074702" y="54187"/>
                  </a:moveTo>
                  <a:lnTo>
                    <a:pt x="1088249" y="128694"/>
                  </a:lnTo>
                  <a:lnTo>
                    <a:pt x="1058898" y="155787"/>
                  </a:lnTo>
                  <a:lnTo>
                    <a:pt x="1013742" y="167076"/>
                  </a:lnTo>
                  <a:lnTo>
                    <a:pt x="1002454" y="137725"/>
                  </a:lnTo>
                  <a:lnTo>
                    <a:pt x="982134" y="164818"/>
                  </a:lnTo>
                  <a:lnTo>
                    <a:pt x="975360" y="191911"/>
                  </a:lnTo>
                  <a:lnTo>
                    <a:pt x="970845" y="237067"/>
                  </a:lnTo>
                  <a:lnTo>
                    <a:pt x="948267" y="270934"/>
                  </a:lnTo>
                  <a:lnTo>
                    <a:pt x="903111" y="257387"/>
                  </a:lnTo>
                  <a:lnTo>
                    <a:pt x="882791" y="257387"/>
                  </a:lnTo>
                  <a:lnTo>
                    <a:pt x="846667" y="284480"/>
                  </a:lnTo>
                  <a:lnTo>
                    <a:pt x="778934" y="288996"/>
                  </a:lnTo>
                  <a:lnTo>
                    <a:pt x="767645" y="268676"/>
                  </a:lnTo>
                  <a:lnTo>
                    <a:pt x="729262" y="277707"/>
                  </a:lnTo>
                  <a:lnTo>
                    <a:pt x="688622" y="266418"/>
                  </a:lnTo>
                  <a:lnTo>
                    <a:pt x="618631" y="268676"/>
                  </a:lnTo>
                  <a:lnTo>
                    <a:pt x="577991" y="288996"/>
                  </a:lnTo>
                  <a:lnTo>
                    <a:pt x="598311" y="345440"/>
                  </a:lnTo>
                  <a:lnTo>
                    <a:pt x="598311" y="356729"/>
                  </a:lnTo>
                  <a:lnTo>
                    <a:pt x="602827" y="390596"/>
                  </a:lnTo>
                  <a:lnTo>
                    <a:pt x="582507" y="417689"/>
                  </a:lnTo>
                  <a:lnTo>
                    <a:pt x="559929" y="428978"/>
                  </a:lnTo>
                  <a:lnTo>
                    <a:pt x="501227" y="426720"/>
                  </a:lnTo>
                  <a:lnTo>
                    <a:pt x="487680" y="415431"/>
                  </a:lnTo>
                  <a:lnTo>
                    <a:pt x="453814" y="444782"/>
                  </a:lnTo>
                  <a:lnTo>
                    <a:pt x="417689" y="474134"/>
                  </a:lnTo>
                  <a:lnTo>
                    <a:pt x="368018" y="478649"/>
                  </a:lnTo>
                  <a:lnTo>
                    <a:pt x="327378" y="471876"/>
                  </a:lnTo>
                  <a:lnTo>
                    <a:pt x="266418" y="458329"/>
                  </a:lnTo>
                  <a:lnTo>
                    <a:pt x="196427" y="428978"/>
                  </a:lnTo>
                  <a:lnTo>
                    <a:pt x="155787" y="417689"/>
                  </a:lnTo>
                  <a:lnTo>
                    <a:pt x="94827" y="395111"/>
                  </a:lnTo>
                  <a:lnTo>
                    <a:pt x="58702" y="408658"/>
                  </a:lnTo>
                  <a:lnTo>
                    <a:pt x="22578" y="440267"/>
                  </a:lnTo>
                  <a:lnTo>
                    <a:pt x="0" y="460587"/>
                  </a:lnTo>
                  <a:lnTo>
                    <a:pt x="38382" y="523805"/>
                  </a:lnTo>
                  <a:lnTo>
                    <a:pt x="76765" y="568960"/>
                  </a:lnTo>
                  <a:lnTo>
                    <a:pt x="126436" y="573476"/>
                  </a:lnTo>
                  <a:lnTo>
                    <a:pt x="180622" y="580249"/>
                  </a:lnTo>
                  <a:lnTo>
                    <a:pt x="219005" y="627662"/>
                  </a:lnTo>
                  <a:lnTo>
                    <a:pt x="239325" y="657014"/>
                  </a:lnTo>
                  <a:lnTo>
                    <a:pt x="230294" y="715716"/>
                  </a:lnTo>
                  <a:lnTo>
                    <a:pt x="203200" y="731520"/>
                  </a:lnTo>
                  <a:lnTo>
                    <a:pt x="203200" y="767645"/>
                  </a:lnTo>
                  <a:lnTo>
                    <a:pt x="203200" y="790222"/>
                  </a:lnTo>
                  <a:lnTo>
                    <a:pt x="203200" y="810542"/>
                  </a:lnTo>
                  <a:lnTo>
                    <a:pt x="252871" y="785707"/>
                  </a:lnTo>
                  <a:lnTo>
                    <a:pt x="295769" y="796996"/>
                  </a:lnTo>
                  <a:lnTo>
                    <a:pt x="343182" y="796996"/>
                  </a:lnTo>
                  <a:lnTo>
                    <a:pt x="356729" y="806027"/>
                  </a:lnTo>
                  <a:lnTo>
                    <a:pt x="453814" y="781191"/>
                  </a:lnTo>
                  <a:lnTo>
                    <a:pt x="474134" y="763129"/>
                  </a:lnTo>
                  <a:lnTo>
                    <a:pt x="501227" y="799254"/>
                  </a:lnTo>
                  <a:lnTo>
                    <a:pt x="553156" y="774418"/>
                  </a:lnTo>
                  <a:lnTo>
                    <a:pt x="593796" y="801511"/>
                  </a:lnTo>
                  <a:lnTo>
                    <a:pt x="575734" y="824089"/>
                  </a:lnTo>
                  <a:lnTo>
                    <a:pt x="598311" y="864729"/>
                  </a:lnTo>
                  <a:lnTo>
                    <a:pt x="600569" y="898596"/>
                  </a:lnTo>
                  <a:lnTo>
                    <a:pt x="641209" y="909885"/>
                  </a:lnTo>
                  <a:lnTo>
                    <a:pt x="670560" y="878276"/>
                  </a:lnTo>
                  <a:lnTo>
                    <a:pt x="733778" y="842151"/>
                  </a:lnTo>
                  <a:lnTo>
                    <a:pt x="749582" y="817316"/>
                  </a:lnTo>
                  <a:lnTo>
                    <a:pt x="727005" y="776676"/>
                  </a:lnTo>
                  <a:lnTo>
                    <a:pt x="745067" y="736036"/>
                  </a:lnTo>
                  <a:lnTo>
                    <a:pt x="765387" y="733778"/>
                  </a:lnTo>
                  <a:lnTo>
                    <a:pt x="830862" y="738294"/>
                  </a:lnTo>
                  <a:lnTo>
                    <a:pt x="855698" y="738294"/>
                  </a:lnTo>
                  <a:lnTo>
                    <a:pt x="882791" y="711200"/>
                  </a:lnTo>
                  <a:lnTo>
                    <a:pt x="912142" y="720231"/>
                  </a:lnTo>
                  <a:lnTo>
                    <a:pt x="977618" y="699911"/>
                  </a:lnTo>
                  <a:lnTo>
                    <a:pt x="1006969" y="704427"/>
                  </a:lnTo>
                  <a:lnTo>
                    <a:pt x="1018258" y="706685"/>
                  </a:lnTo>
                  <a:lnTo>
                    <a:pt x="1018258" y="672818"/>
                  </a:lnTo>
                  <a:lnTo>
                    <a:pt x="1040836" y="654756"/>
                  </a:lnTo>
                  <a:lnTo>
                    <a:pt x="1029547" y="609600"/>
                  </a:lnTo>
                  <a:lnTo>
                    <a:pt x="977618" y="577991"/>
                  </a:lnTo>
                  <a:lnTo>
                    <a:pt x="968587" y="553156"/>
                  </a:lnTo>
                  <a:lnTo>
                    <a:pt x="927947" y="535094"/>
                  </a:lnTo>
                  <a:lnTo>
                    <a:pt x="932462" y="510258"/>
                  </a:lnTo>
                  <a:lnTo>
                    <a:pt x="975360" y="519289"/>
                  </a:lnTo>
                  <a:lnTo>
                    <a:pt x="997938" y="530578"/>
                  </a:lnTo>
                  <a:lnTo>
                    <a:pt x="1029547" y="510258"/>
                  </a:lnTo>
                  <a:lnTo>
                    <a:pt x="1058898" y="456071"/>
                  </a:lnTo>
                  <a:lnTo>
                    <a:pt x="1090507" y="406400"/>
                  </a:lnTo>
                  <a:lnTo>
                    <a:pt x="1137920" y="343182"/>
                  </a:lnTo>
                  <a:lnTo>
                    <a:pt x="1183076" y="361245"/>
                  </a:lnTo>
                  <a:lnTo>
                    <a:pt x="1248551" y="347698"/>
                  </a:lnTo>
                  <a:lnTo>
                    <a:pt x="1300480" y="320605"/>
                  </a:lnTo>
                  <a:lnTo>
                    <a:pt x="1318542" y="288996"/>
                  </a:lnTo>
                  <a:lnTo>
                    <a:pt x="1341120" y="270934"/>
                  </a:lnTo>
                  <a:lnTo>
                    <a:pt x="1368214" y="221262"/>
                  </a:lnTo>
                  <a:lnTo>
                    <a:pt x="1359182" y="198685"/>
                  </a:lnTo>
                  <a:lnTo>
                    <a:pt x="1314027" y="180622"/>
                  </a:lnTo>
                  <a:lnTo>
                    <a:pt x="1307254" y="169334"/>
                  </a:lnTo>
                  <a:lnTo>
                    <a:pt x="1214685" y="178365"/>
                  </a:lnTo>
                  <a:lnTo>
                    <a:pt x="1223716" y="151271"/>
                  </a:lnTo>
                  <a:lnTo>
                    <a:pt x="1212427" y="130951"/>
                  </a:lnTo>
                  <a:lnTo>
                    <a:pt x="1149209" y="101600"/>
                  </a:lnTo>
                  <a:lnTo>
                    <a:pt x="1153725" y="72249"/>
                  </a:lnTo>
                  <a:lnTo>
                    <a:pt x="1160498" y="40640"/>
                  </a:lnTo>
                  <a:lnTo>
                    <a:pt x="1158240" y="15805"/>
                  </a:lnTo>
                  <a:lnTo>
                    <a:pt x="1115342" y="0"/>
                  </a:lnTo>
                  <a:lnTo>
                    <a:pt x="1074702" y="5418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Saravan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75985" y="5073824"/>
              <a:ext cx="755227" cy="623147"/>
            </a:xfrm>
            <a:custGeom>
              <a:avLst/>
              <a:gdLst>
                <a:gd name="connsiteX0" fmla="*/ 6774 w 1006969"/>
                <a:gd name="connsiteY0" fmla="*/ 575733 h 830862"/>
                <a:gd name="connsiteX1" fmla="*/ 0 w 1006969"/>
                <a:gd name="connsiteY1" fmla="*/ 521546 h 830862"/>
                <a:gd name="connsiteX2" fmla="*/ 18063 w 1006969"/>
                <a:gd name="connsiteY2" fmla="*/ 487680 h 830862"/>
                <a:gd name="connsiteX3" fmla="*/ 38383 w 1006969"/>
                <a:gd name="connsiteY3" fmla="*/ 483164 h 830862"/>
                <a:gd name="connsiteX4" fmla="*/ 103858 w 1006969"/>
                <a:gd name="connsiteY4" fmla="*/ 498968 h 830862"/>
                <a:gd name="connsiteX5" fmla="*/ 142240 w 1006969"/>
                <a:gd name="connsiteY5" fmla="*/ 467360 h 830862"/>
                <a:gd name="connsiteX6" fmla="*/ 158045 w 1006969"/>
                <a:gd name="connsiteY6" fmla="*/ 483164 h 830862"/>
                <a:gd name="connsiteX7" fmla="*/ 194169 w 1006969"/>
                <a:gd name="connsiteY7" fmla="*/ 476391 h 830862"/>
                <a:gd name="connsiteX8" fmla="*/ 223520 w 1006969"/>
                <a:gd name="connsiteY8" fmla="*/ 458328 h 830862"/>
                <a:gd name="connsiteX9" fmla="*/ 250614 w 1006969"/>
                <a:gd name="connsiteY9" fmla="*/ 451555 h 830862"/>
                <a:gd name="connsiteX10" fmla="*/ 286738 w 1006969"/>
                <a:gd name="connsiteY10" fmla="*/ 462844 h 830862"/>
                <a:gd name="connsiteX11" fmla="*/ 295769 w 1006969"/>
                <a:gd name="connsiteY11" fmla="*/ 417688 h 830862"/>
                <a:gd name="connsiteX12" fmla="*/ 298027 w 1006969"/>
                <a:gd name="connsiteY12" fmla="*/ 390595 h 830862"/>
                <a:gd name="connsiteX13" fmla="*/ 291254 w 1006969"/>
                <a:gd name="connsiteY13" fmla="*/ 356728 h 830862"/>
                <a:gd name="connsiteX14" fmla="*/ 273192 w 1006969"/>
                <a:gd name="connsiteY14" fmla="*/ 354471 h 830862"/>
                <a:gd name="connsiteX15" fmla="*/ 252872 w 1006969"/>
                <a:gd name="connsiteY15" fmla="*/ 338666 h 830862"/>
                <a:gd name="connsiteX16" fmla="*/ 237067 w 1006969"/>
                <a:gd name="connsiteY16" fmla="*/ 304800 h 830862"/>
                <a:gd name="connsiteX17" fmla="*/ 221263 w 1006969"/>
                <a:gd name="connsiteY17" fmla="*/ 264160 h 830862"/>
                <a:gd name="connsiteX18" fmla="*/ 255129 w 1006969"/>
                <a:gd name="connsiteY18" fmla="*/ 275448 h 830862"/>
                <a:gd name="connsiteX19" fmla="*/ 275449 w 1006969"/>
                <a:gd name="connsiteY19" fmla="*/ 268675 h 830862"/>
                <a:gd name="connsiteX20" fmla="*/ 331894 w 1006969"/>
                <a:gd name="connsiteY20" fmla="*/ 189653 h 830862"/>
                <a:gd name="connsiteX21" fmla="*/ 372534 w 1006969"/>
                <a:gd name="connsiteY21" fmla="*/ 144497 h 830862"/>
                <a:gd name="connsiteX22" fmla="*/ 397369 w 1006969"/>
                <a:gd name="connsiteY22" fmla="*/ 97084 h 830862"/>
                <a:gd name="connsiteX23" fmla="*/ 444783 w 1006969"/>
                <a:gd name="connsiteY23" fmla="*/ 108373 h 830862"/>
                <a:gd name="connsiteX24" fmla="*/ 512516 w 1006969"/>
                <a:gd name="connsiteY24" fmla="*/ 103857 h 830862"/>
                <a:gd name="connsiteX25" fmla="*/ 555414 w 1006969"/>
                <a:gd name="connsiteY25" fmla="*/ 74506 h 830862"/>
                <a:gd name="connsiteX26" fmla="*/ 589280 w 1006969"/>
                <a:gd name="connsiteY26" fmla="*/ 42897 h 830862"/>
                <a:gd name="connsiteX27" fmla="*/ 616374 w 1006969"/>
                <a:gd name="connsiteY27" fmla="*/ 11288 h 830862"/>
                <a:gd name="connsiteX28" fmla="*/ 632178 w 1006969"/>
                <a:gd name="connsiteY28" fmla="*/ 0 h 830862"/>
                <a:gd name="connsiteX29" fmla="*/ 634436 w 1006969"/>
                <a:gd name="connsiteY29" fmla="*/ 45155 h 830862"/>
                <a:gd name="connsiteX30" fmla="*/ 697654 w 1006969"/>
                <a:gd name="connsiteY30" fmla="*/ 45155 h 830862"/>
                <a:gd name="connsiteX31" fmla="*/ 733778 w 1006969"/>
                <a:gd name="connsiteY31" fmla="*/ 54186 h 830862"/>
                <a:gd name="connsiteX32" fmla="*/ 751840 w 1006969"/>
                <a:gd name="connsiteY32" fmla="*/ 88053 h 830862"/>
                <a:gd name="connsiteX33" fmla="*/ 781192 w 1006969"/>
                <a:gd name="connsiteY33" fmla="*/ 101600 h 830862"/>
                <a:gd name="connsiteX34" fmla="*/ 837636 w 1006969"/>
                <a:gd name="connsiteY34" fmla="*/ 69991 h 830862"/>
                <a:gd name="connsiteX35" fmla="*/ 860214 w 1006969"/>
                <a:gd name="connsiteY35" fmla="*/ 76764 h 830862"/>
                <a:gd name="connsiteX36" fmla="*/ 862472 w 1006969"/>
                <a:gd name="connsiteY36" fmla="*/ 108373 h 830862"/>
                <a:gd name="connsiteX37" fmla="*/ 869245 w 1006969"/>
                <a:gd name="connsiteY37" fmla="*/ 126435 h 830862"/>
                <a:gd name="connsiteX38" fmla="*/ 826347 w 1006969"/>
                <a:gd name="connsiteY38" fmla="*/ 216746 h 830862"/>
                <a:gd name="connsiteX39" fmla="*/ 772160 w 1006969"/>
                <a:gd name="connsiteY39" fmla="*/ 221262 h 830862"/>
                <a:gd name="connsiteX40" fmla="*/ 751840 w 1006969"/>
                <a:gd name="connsiteY40" fmla="*/ 228035 h 830862"/>
                <a:gd name="connsiteX41" fmla="*/ 702169 w 1006969"/>
                <a:gd name="connsiteY41" fmla="*/ 252871 h 830862"/>
                <a:gd name="connsiteX42" fmla="*/ 686365 w 1006969"/>
                <a:gd name="connsiteY42" fmla="*/ 268675 h 830862"/>
                <a:gd name="connsiteX43" fmla="*/ 695396 w 1006969"/>
                <a:gd name="connsiteY43" fmla="*/ 286737 h 830862"/>
                <a:gd name="connsiteX44" fmla="*/ 684107 w 1006969"/>
                <a:gd name="connsiteY44" fmla="*/ 311573 h 830862"/>
                <a:gd name="connsiteX45" fmla="*/ 706685 w 1006969"/>
                <a:gd name="connsiteY45" fmla="*/ 329635 h 830862"/>
                <a:gd name="connsiteX46" fmla="*/ 722489 w 1006969"/>
                <a:gd name="connsiteY46" fmla="*/ 386080 h 830862"/>
                <a:gd name="connsiteX47" fmla="*/ 738294 w 1006969"/>
                <a:gd name="connsiteY47" fmla="*/ 404142 h 830862"/>
                <a:gd name="connsiteX48" fmla="*/ 783449 w 1006969"/>
                <a:gd name="connsiteY48" fmla="*/ 422204 h 830862"/>
                <a:gd name="connsiteX49" fmla="*/ 801512 w 1006969"/>
                <a:gd name="connsiteY49" fmla="*/ 458328 h 830862"/>
                <a:gd name="connsiteX50" fmla="*/ 810543 w 1006969"/>
                <a:gd name="connsiteY50" fmla="*/ 494453 h 830862"/>
                <a:gd name="connsiteX51" fmla="*/ 833120 w 1006969"/>
                <a:gd name="connsiteY51" fmla="*/ 514773 h 830862"/>
                <a:gd name="connsiteX52" fmla="*/ 878276 w 1006969"/>
                <a:gd name="connsiteY52" fmla="*/ 492195 h 830862"/>
                <a:gd name="connsiteX53" fmla="*/ 916658 w 1006969"/>
                <a:gd name="connsiteY53" fmla="*/ 532835 h 830862"/>
                <a:gd name="connsiteX54" fmla="*/ 916658 w 1006969"/>
                <a:gd name="connsiteY54" fmla="*/ 550897 h 830862"/>
                <a:gd name="connsiteX55" fmla="*/ 952783 w 1006969"/>
                <a:gd name="connsiteY55" fmla="*/ 559928 h 830862"/>
                <a:gd name="connsiteX56" fmla="*/ 986649 w 1006969"/>
                <a:gd name="connsiteY56" fmla="*/ 548640 h 830862"/>
                <a:gd name="connsiteX57" fmla="*/ 993423 w 1006969"/>
                <a:gd name="connsiteY57" fmla="*/ 568960 h 830862"/>
                <a:gd name="connsiteX58" fmla="*/ 975360 w 1006969"/>
                <a:gd name="connsiteY58" fmla="*/ 584764 h 830862"/>
                <a:gd name="connsiteX59" fmla="*/ 986649 w 1006969"/>
                <a:gd name="connsiteY59" fmla="*/ 616373 h 830862"/>
                <a:gd name="connsiteX60" fmla="*/ 1006969 w 1006969"/>
                <a:gd name="connsiteY60" fmla="*/ 618631 h 830862"/>
                <a:gd name="connsiteX61" fmla="*/ 986649 w 1006969"/>
                <a:gd name="connsiteY61" fmla="*/ 659271 h 830862"/>
                <a:gd name="connsiteX62" fmla="*/ 997938 w 1006969"/>
                <a:gd name="connsiteY62" fmla="*/ 672817 h 830862"/>
                <a:gd name="connsiteX63" fmla="*/ 997938 w 1006969"/>
                <a:gd name="connsiteY63" fmla="*/ 706684 h 830862"/>
                <a:gd name="connsiteX64" fmla="*/ 955040 w 1006969"/>
                <a:gd name="connsiteY64" fmla="*/ 708942 h 830862"/>
                <a:gd name="connsiteX65" fmla="*/ 991165 w 1006969"/>
                <a:gd name="connsiteY65" fmla="*/ 754097 h 830862"/>
                <a:gd name="connsiteX66" fmla="*/ 991165 w 1006969"/>
                <a:gd name="connsiteY66" fmla="*/ 790222 h 830862"/>
                <a:gd name="connsiteX67" fmla="*/ 975360 w 1006969"/>
                <a:gd name="connsiteY67" fmla="*/ 819573 h 830862"/>
                <a:gd name="connsiteX68" fmla="*/ 943752 w 1006969"/>
                <a:gd name="connsiteY68" fmla="*/ 830862 h 830862"/>
                <a:gd name="connsiteX69" fmla="*/ 909885 w 1006969"/>
                <a:gd name="connsiteY69" fmla="*/ 796995 h 830862"/>
                <a:gd name="connsiteX70" fmla="*/ 909885 w 1006969"/>
                <a:gd name="connsiteY70" fmla="*/ 754097 h 830862"/>
                <a:gd name="connsiteX71" fmla="*/ 887307 w 1006969"/>
                <a:gd name="connsiteY71" fmla="*/ 749582 h 830862"/>
                <a:gd name="connsiteX72" fmla="*/ 866987 w 1006969"/>
                <a:gd name="connsiteY72" fmla="*/ 686364 h 830862"/>
                <a:gd name="connsiteX73" fmla="*/ 830863 w 1006969"/>
                <a:gd name="connsiteY73" fmla="*/ 724746 h 830862"/>
                <a:gd name="connsiteX74" fmla="*/ 787965 w 1006969"/>
                <a:gd name="connsiteY74" fmla="*/ 731520 h 830862"/>
                <a:gd name="connsiteX75" fmla="*/ 708943 w 1006969"/>
                <a:gd name="connsiteY75" fmla="*/ 672817 h 830862"/>
                <a:gd name="connsiteX76" fmla="*/ 708943 w 1006969"/>
                <a:gd name="connsiteY76" fmla="*/ 632177 h 830862"/>
                <a:gd name="connsiteX77" fmla="*/ 670560 w 1006969"/>
                <a:gd name="connsiteY77" fmla="*/ 625404 h 830862"/>
                <a:gd name="connsiteX78" fmla="*/ 611858 w 1006969"/>
                <a:gd name="connsiteY78" fmla="*/ 625404 h 830862"/>
                <a:gd name="connsiteX79" fmla="*/ 541867 w 1006969"/>
                <a:gd name="connsiteY79" fmla="*/ 618631 h 830862"/>
                <a:gd name="connsiteX80" fmla="*/ 512516 w 1006969"/>
                <a:gd name="connsiteY80" fmla="*/ 657013 h 830862"/>
                <a:gd name="connsiteX81" fmla="*/ 523805 w 1006969"/>
                <a:gd name="connsiteY81" fmla="*/ 679591 h 830862"/>
                <a:gd name="connsiteX82" fmla="*/ 485423 w 1006969"/>
                <a:gd name="connsiteY82" fmla="*/ 686364 h 830862"/>
                <a:gd name="connsiteX83" fmla="*/ 413174 w 1006969"/>
                <a:gd name="connsiteY83" fmla="*/ 686364 h 830862"/>
                <a:gd name="connsiteX84" fmla="*/ 381565 w 1006969"/>
                <a:gd name="connsiteY84" fmla="*/ 661528 h 830862"/>
                <a:gd name="connsiteX85" fmla="*/ 356729 w 1006969"/>
                <a:gd name="connsiteY85" fmla="*/ 681848 h 830862"/>
                <a:gd name="connsiteX86" fmla="*/ 334152 w 1006969"/>
                <a:gd name="connsiteY86" fmla="*/ 684106 h 830862"/>
                <a:gd name="connsiteX87" fmla="*/ 318347 w 1006969"/>
                <a:gd name="connsiteY87" fmla="*/ 711200 h 830862"/>
                <a:gd name="connsiteX88" fmla="*/ 318347 w 1006969"/>
                <a:gd name="connsiteY88" fmla="*/ 733777 h 830862"/>
                <a:gd name="connsiteX89" fmla="*/ 273192 w 1006969"/>
                <a:gd name="connsiteY89" fmla="*/ 767644 h 830862"/>
                <a:gd name="connsiteX90" fmla="*/ 261903 w 1006969"/>
                <a:gd name="connsiteY90" fmla="*/ 758613 h 830862"/>
                <a:gd name="connsiteX91" fmla="*/ 295769 w 1006969"/>
                <a:gd name="connsiteY91" fmla="*/ 708942 h 830862"/>
                <a:gd name="connsiteX92" fmla="*/ 284480 w 1006969"/>
                <a:gd name="connsiteY92" fmla="*/ 688622 h 830862"/>
                <a:gd name="connsiteX93" fmla="*/ 257387 w 1006969"/>
                <a:gd name="connsiteY93" fmla="*/ 661528 h 830862"/>
                <a:gd name="connsiteX94" fmla="*/ 205458 w 1006969"/>
                <a:gd name="connsiteY94" fmla="*/ 652497 h 830862"/>
                <a:gd name="connsiteX95" fmla="*/ 167076 w 1006969"/>
                <a:gd name="connsiteY95" fmla="*/ 629920 h 830862"/>
                <a:gd name="connsiteX96" fmla="*/ 110632 w 1006969"/>
                <a:gd name="connsiteY96" fmla="*/ 620888 h 830862"/>
                <a:gd name="connsiteX97" fmla="*/ 69992 w 1006969"/>
                <a:gd name="connsiteY97" fmla="*/ 620888 h 830862"/>
                <a:gd name="connsiteX98" fmla="*/ 63218 w 1006969"/>
                <a:gd name="connsiteY98" fmla="*/ 632177 h 830862"/>
                <a:gd name="connsiteX99" fmla="*/ 6774 w 1006969"/>
                <a:gd name="connsiteY99" fmla="*/ 575733 h 83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006969" h="830862">
                  <a:moveTo>
                    <a:pt x="6774" y="575733"/>
                  </a:moveTo>
                  <a:lnTo>
                    <a:pt x="0" y="521546"/>
                  </a:lnTo>
                  <a:lnTo>
                    <a:pt x="18063" y="487680"/>
                  </a:lnTo>
                  <a:lnTo>
                    <a:pt x="38383" y="483164"/>
                  </a:lnTo>
                  <a:lnTo>
                    <a:pt x="103858" y="498968"/>
                  </a:lnTo>
                  <a:lnTo>
                    <a:pt x="142240" y="467360"/>
                  </a:lnTo>
                  <a:lnTo>
                    <a:pt x="158045" y="483164"/>
                  </a:lnTo>
                  <a:lnTo>
                    <a:pt x="194169" y="476391"/>
                  </a:lnTo>
                  <a:lnTo>
                    <a:pt x="223520" y="458328"/>
                  </a:lnTo>
                  <a:lnTo>
                    <a:pt x="250614" y="451555"/>
                  </a:lnTo>
                  <a:lnTo>
                    <a:pt x="286738" y="462844"/>
                  </a:lnTo>
                  <a:lnTo>
                    <a:pt x="295769" y="417688"/>
                  </a:lnTo>
                  <a:lnTo>
                    <a:pt x="298027" y="390595"/>
                  </a:lnTo>
                  <a:lnTo>
                    <a:pt x="291254" y="356728"/>
                  </a:lnTo>
                  <a:lnTo>
                    <a:pt x="273192" y="354471"/>
                  </a:lnTo>
                  <a:lnTo>
                    <a:pt x="252872" y="338666"/>
                  </a:lnTo>
                  <a:lnTo>
                    <a:pt x="237067" y="304800"/>
                  </a:lnTo>
                  <a:lnTo>
                    <a:pt x="221263" y="264160"/>
                  </a:lnTo>
                  <a:lnTo>
                    <a:pt x="255129" y="275448"/>
                  </a:lnTo>
                  <a:lnTo>
                    <a:pt x="275449" y="268675"/>
                  </a:lnTo>
                  <a:lnTo>
                    <a:pt x="331894" y="189653"/>
                  </a:lnTo>
                  <a:lnTo>
                    <a:pt x="372534" y="144497"/>
                  </a:lnTo>
                  <a:lnTo>
                    <a:pt x="397369" y="97084"/>
                  </a:lnTo>
                  <a:lnTo>
                    <a:pt x="444783" y="108373"/>
                  </a:lnTo>
                  <a:lnTo>
                    <a:pt x="512516" y="103857"/>
                  </a:lnTo>
                  <a:lnTo>
                    <a:pt x="555414" y="74506"/>
                  </a:lnTo>
                  <a:lnTo>
                    <a:pt x="589280" y="42897"/>
                  </a:lnTo>
                  <a:lnTo>
                    <a:pt x="616374" y="11288"/>
                  </a:lnTo>
                  <a:lnTo>
                    <a:pt x="632178" y="0"/>
                  </a:lnTo>
                  <a:lnTo>
                    <a:pt x="634436" y="45155"/>
                  </a:lnTo>
                  <a:lnTo>
                    <a:pt x="697654" y="45155"/>
                  </a:lnTo>
                  <a:lnTo>
                    <a:pt x="733778" y="54186"/>
                  </a:lnTo>
                  <a:lnTo>
                    <a:pt x="751840" y="88053"/>
                  </a:lnTo>
                  <a:lnTo>
                    <a:pt x="781192" y="101600"/>
                  </a:lnTo>
                  <a:lnTo>
                    <a:pt x="837636" y="69991"/>
                  </a:lnTo>
                  <a:lnTo>
                    <a:pt x="860214" y="76764"/>
                  </a:lnTo>
                  <a:lnTo>
                    <a:pt x="862472" y="108373"/>
                  </a:lnTo>
                  <a:lnTo>
                    <a:pt x="869245" y="126435"/>
                  </a:lnTo>
                  <a:lnTo>
                    <a:pt x="826347" y="216746"/>
                  </a:lnTo>
                  <a:lnTo>
                    <a:pt x="772160" y="221262"/>
                  </a:lnTo>
                  <a:lnTo>
                    <a:pt x="751840" y="228035"/>
                  </a:lnTo>
                  <a:lnTo>
                    <a:pt x="702169" y="252871"/>
                  </a:lnTo>
                  <a:lnTo>
                    <a:pt x="686365" y="268675"/>
                  </a:lnTo>
                  <a:lnTo>
                    <a:pt x="695396" y="286737"/>
                  </a:lnTo>
                  <a:lnTo>
                    <a:pt x="684107" y="311573"/>
                  </a:lnTo>
                  <a:lnTo>
                    <a:pt x="706685" y="329635"/>
                  </a:lnTo>
                  <a:lnTo>
                    <a:pt x="722489" y="386080"/>
                  </a:lnTo>
                  <a:lnTo>
                    <a:pt x="738294" y="404142"/>
                  </a:lnTo>
                  <a:lnTo>
                    <a:pt x="783449" y="422204"/>
                  </a:lnTo>
                  <a:lnTo>
                    <a:pt x="801512" y="458328"/>
                  </a:lnTo>
                  <a:lnTo>
                    <a:pt x="810543" y="494453"/>
                  </a:lnTo>
                  <a:lnTo>
                    <a:pt x="833120" y="514773"/>
                  </a:lnTo>
                  <a:lnTo>
                    <a:pt x="878276" y="492195"/>
                  </a:lnTo>
                  <a:lnTo>
                    <a:pt x="916658" y="532835"/>
                  </a:lnTo>
                  <a:lnTo>
                    <a:pt x="916658" y="550897"/>
                  </a:lnTo>
                  <a:lnTo>
                    <a:pt x="952783" y="559928"/>
                  </a:lnTo>
                  <a:lnTo>
                    <a:pt x="986649" y="548640"/>
                  </a:lnTo>
                  <a:lnTo>
                    <a:pt x="993423" y="568960"/>
                  </a:lnTo>
                  <a:lnTo>
                    <a:pt x="975360" y="584764"/>
                  </a:lnTo>
                  <a:lnTo>
                    <a:pt x="986649" y="616373"/>
                  </a:lnTo>
                  <a:lnTo>
                    <a:pt x="1006969" y="618631"/>
                  </a:lnTo>
                  <a:lnTo>
                    <a:pt x="986649" y="659271"/>
                  </a:lnTo>
                  <a:lnTo>
                    <a:pt x="997938" y="672817"/>
                  </a:lnTo>
                  <a:lnTo>
                    <a:pt x="997938" y="706684"/>
                  </a:lnTo>
                  <a:lnTo>
                    <a:pt x="955040" y="708942"/>
                  </a:lnTo>
                  <a:lnTo>
                    <a:pt x="991165" y="754097"/>
                  </a:lnTo>
                  <a:lnTo>
                    <a:pt x="991165" y="790222"/>
                  </a:lnTo>
                  <a:lnTo>
                    <a:pt x="975360" y="819573"/>
                  </a:lnTo>
                  <a:lnTo>
                    <a:pt x="943752" y="830862"/>
                  </a:lnTo>
                  <a:lnTo>
                    <a:pt x="909885" y="796995"/>
                  </a:lnTo>
                  <a:lnTo>
                    <a:pt x="909885" y="754097"/>
                  </a:lnTo>
                  <a:lnTo>
                    <a:pt x="887307" y="749582"/>
                  </a:lnTo>
                  <a:lnTo>
                    <a:pt x="866987" y="686364"/>
                  </a:lnTo>
                  <a:lnTo>
                    <a:pt x="830863" y="724746"/>
                  </a:lnTo>
                  <a:lnTo>
                    <a:pt x="787965" y="731520"/>
                  </a:lnTo>
                  <a:lnTo>
                    <a:pt x="708943" y="672817"/>
                  </a:lnTo>
                  <a:lnTo>
                    <a:pt x="708943" y="632177"/>
                  </a:lnTo>
                  <a:lnTo>
                    <a:pt x="670560" y="625404"/>
                  </a:lnTo>
                  <a:lnTo>
                    <a:pt x="611858" y="625404"/>
                  </a:lnTo>
                  <a:lnTo>
                    <a:pt x="541867" y="618631"/>
                  </a:lnTo>
                  <a:lnTo>
                    <a:pt x="512516" y="657013"/>
                  </a:lnTo>
                  <a:lnTo>
                    <a:pt x="523805" y="679591"/>
                  </a:lnTo>
                  <a:lnTo>
                    <a:pt x="485423" y="686364"/>
                  </a:lnTo>
                  <a:lnTo>
                    <a:pt x="413174" y="686364"/>
                  </a:lnTo>
                  <a:lnTo>
                    <a:pt x="381565" y="661528"/>
                  </a:lnTo>
                  <a:lnTo>
                    <a:pt x="356729" y="681848"/>
                  </a:lnTo>
                  <a:lnTo>
                    <a:pt x="334152" y="684106"/>
                  </a:lnTo>
                  <a:lnTo>
                    <a:pt x="318347" y="711200"/>
                  </a:lnTo>
                  <a:lnTo>
                    <a:pt x="318347" y="733777"/>
                  </a:lnTo>
                  <a:lnTo>
                    <a:pt x="273192" y="767644"/>
                  </a:lnTo>
                  <a:lnTo>
                    <a:pt x="261903" y="758613"/>
                  </a:lnTo>
                  <a:lnTo>
                    <a:pt x="295769" y="708942"/>
                  </a:lnTo>
                  <a:lnTo>
                    <a:pt x="284480" y="688622"/>
                  </a:lnTo>
                  <a:lnTo>
                    <a:pt x="257387" y="661528"/>
                  </a:lnTo>
                  <a:lnTo>
                    <a:pt x="205458" y="652497"/>
                  </a:lnTo>
                  <a:lnTo>
                    <a:pt x="167076" y="629920"/>
                  </a:lnTo>
                  <a:lnTo>
                    <a:pt x="110632" y="620888"/>
                  </a:lnTo>
                  <a:lnTo>
                    <a:pt x="69992" y="620888"/>
                  </a:lnTo>
                  <a:lnTo>
                    <a:pt x="63218" y="632177"/>
                  </a:lnTo>
                  <a:lnTo>
                    <a:pt x="6774" y="57573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Sekong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41970" y="5462653"/>
              <a:ext cx="929640" cy="846667"/>
            </a:xfrm>
            <a:custGeom>
              <a:avLst/>
              <a:gdLst>
                <a:gd name="connsiteX0" fmla="*/ 322862 w 1239520"/>
                <a:gd name="connsiteY0" fmla="*/ 29351 h 1128889"/>
                <a:gd name="connsiteX1" fmla="*/ 264160 w 1239520"/>
                <a:gd name="connsiteY1" fmla="*/ 74507 h 1128889"/>
                <a:gd name="connsiteX2" fmla="*/ 248356 w 1239520"/>
                <a:gd name="connsiteY2" fmla="*/ 65475 h 1128889"/>
                <a:gd name="connsiteX3" fmla="*/ 216747 w 1239520"/>
                <a:gd name="connsiteY3" fmla="*/ 81280 h 1128889"/>
                <a:gd name="connsiteX4" fmla="*/ 221262 w 1239520"/>
                <a:gd name="connsiteY4" fmla="*/ 106115 h 1128889"/>
                <a:gd name="connsiteX5" fmla="*/ 255129 w 1239520"/>
                <a:gd name="connsiteY5" fmla="*/ 121920 h 1128889"/>
                <a:gd name="connsiteX6" fmla="*/ 291253 w 1239520"/>
                <a:gd name="connsiteY6" fmla="*/ 121920 h 1128889"/>
                <a:gd name="connsiteX7" fmla="*/ 302542 w 1239520"/>
                <a:gd name="connsiteY7" fmla="*/ 151271 h 1128889"/>
                <a:gd name="connsiteX8" fmla="*/ 293511 w 1239520"/>
                <a:gd name="connsiteY8" fmla="*/ 171591 h 1128889"/>
                <a:gd name="connsiteX9" fmla="*/ 239325 w 1239520"/>
                <a:gd name="connsiteY9" fmla="*/ 185138 h 1128889"/>
                <a:gd name="connsiteX10" fmla="*/ 230293 w 1239520"/>
                <a:gd name="connsiteY10" fmla="*/ 205458 h 1128889"/>
                <a:gd name="connsiteX11" fmla="*/ 212231 w 1239520"/>
                <a:gd name="connsiteY11" fmla="*/ 255129 h 1128889"/>
                <a:gd name="connsiteX12" fmla="*/ 212231 w 1239520"/>
                <a:gd name="connsiteY12" fmla="*/ 264160 h 1128889"/>
                <a:gd name="connsiteX13" fmla="*/ 239325 w 1239520"/>
                <a:gd name="connsiteY13" fmla="*/ 300284 h 1128889"/>
                <a:gd name="connsiteX14" fmla="*/ 268676 w 1239520"/>
                <a:gd name="connsiteY14" fmla="*/ 307058 h 1128889"/>
                <a:gd name="connsiteX15" fmla="*/ 286738 w 1239520"/>
                <a:gd name="connsiteY15" fmla="*/ 343182 h 1128889"/>
                <a:gd name="connsiteX16" fmla="*/ 322862 w 1239520"/>
                <a:gd name="connsiteY16" fmla="*/ 356729 h 1128889"/>
                <a:gd name="connsiteX17" fmla="*/ 304800 w 1239520"/>
                <a:gd name="connsiteY17" fmla="*/ 388338 h 1128889"/>
                <a:gd name="connsiteX18" fmla="*/ 284480 w 1239520"/>
                <a:gd name="connsiteY18" fmla="*/ 388338 h 1128889"/>
                <a:gd name="connsiteX19" fmla="*/ 268676 w 1239520"/>
                <a:gd name="connsiteY19" fmla="*/ 404142 h 1128889"/>
                <a:gd name="connsiteX20" fmla="*/ 293511 w 1239520"/>
                <a:gd name="connsiteY20" fmla="*/ 426720 h 1128889"/>
                <a:gd name="connsiteX21" fmla="*/ 288996 w 1239520"/>
                <a:gd name="connsiteY21" fmla="*/ 442524 h 1128889"/>
                <a:gd name="connsiteX22" fmla="*/ 270933 w 1239520"/>
                <a:gd name="connsiteY22" fmla="*/ 442524 h 1128889"/>
                <a:gd name="connsiteX23" fmla="*/ 259645 w 1239520"/>
                <a:gd name="connsiteY23" fmla="*/ 480907 h 1128889"/>
                <a:gd name="connsiteX24" fmla="*/ 232551 w 1239520"/>
                <a:gd name="connsiteY24" fmla="*/ 485422 h 1128889"/>
                <a:gd name="connsiteX25" fmla="*/ 234809 w 1239520"/>
                <a:gd name="connsiteY25" fmla="*/ 523804 h 1128889"/>
                <a:gd name="connsiteX26" fmla="*/ 261902 w 1239520"/>
                <a:gd name="connsiteY26" fmla="*/ 528320 h 1128889"/>
                <a:gd name="connsiteX27" fmla="*/ 268676 w 1239520"/>
                <a:gd name="connsiteY27" fmla="*/ 562187 h 1128889"/>
                <a:gd name="connsiteX28" fmla="*/ 268676 w 1239520"/>
                <a:gd name="connsiteY28" fmla="*/ 602827 h 1128889"/>
                <a:gd name="connsiteX29" fmla="*/ 261902 w 1239520"/>
                <a:gd name="connsiteY29" fmla="*/ 643467 h 1128889"/>
                <a:gd name="connsiteX30" fmla="*/ 246098 w 1239520"/>
                <a:gd name="connsiteY30" fmla="*/ 684107 h 1128889"/>
                <a:gd name="connsiteX31" fmla="*/ 207716 w 1239520"/>
                <a:gd name="connsiteY31" fmla="*/ 736035 h 1128889"/>
                <a:gd name="connsiteX32" fmla="*/ 178365 w 1239520"/>
                <a:gd name="connsiteY32" fmla="*/ 749582 h 1128889"/>
                <a:gd name="connsiteX33" fmla="*/ 130951 w 1239520"/>
                <a:gd name="connsiteY33" fmla="*/ 783449 h 1128889"/>
                <a:gd name="connsiteX34" fmla="*/ 110631 w 1239520"/>
                <a:gd name="connsiteY34" fmla="*/ 778933 h 1128889"/>
                <a:gd name="connsiteX35" fmla="*/ 60960 w 1239520"/>
                <a:gd name="connsiteY35" fmla="*/ 792480 h 1128889"/>
                <a:gd name="connsiteX36" fmla="*/ 24836 w 1239520"/>
                <a:gd name="connsiteY36" fmla="*/ 812800 h 1128889"/>
                <a:gd name="connsiteX37" fmla="*/ 0 w 1239520"/>
                <a:gd name="connsiteY37" fmla="*/ 830862 h 1128889"/>
                <a:gd name="connsiteX38" fmla="*/ 11289 w 1239520"/>
                <a:gd name="connsiteY38" fmla="*/ 891822 h 1128889"/>
                <a:gd name="connsiteX39" fmla="*/ 42898 w 1239520"/>
                <a:gd name="connsiteY39" fmla="*/ 921173 h 1128889"/>
                <a:gd name="connsiteX40" fmla="*/ 67733 w 1239520"/>
                <a:gd name="connsiteY40" fmla="*/ 952782 h 1128889"/>
                <a:gd name="connsiteX41" fmla="*/ 112889 w 1239520"/>
                <a:gd name="connsiteY41" fmla="*/ 952782 h 1128889"/>
                <a:gd name="connsiteX42" fmla="*/ 124178 w 1239520"/>
                <a:gd name="connsiteY42" fmla="*/ 984391 h 1128889"/>
                <a:gd name="connsiteX43" fmla="*/ 158045 w 1239520"/>
                <a:gd name="connsiteY43" fmla="*/ 1011484 h 1128889"/>
                <a:gd name="connsiteX44" fmla="*/ 221262 w 1239520"/>
                <a:gd name="connsiteY44" fmla="*/ 1002453 h 1128889"/>
                <a:gd name="connsiteX45" fmla="*/ 277707 w 1239520"/>
                <a:gd name="connsiteY45" fmla="*/ 966329 h 1128889"/>
                <a:gd name="connsiteX46" fmla="*/ 313831 w 1239520"/>
                <a:gd name="connsiteY46" fmla="*/ 973102 h 1128889"/>
                <a:gd name="connsiteX47" fmla="*/ 336409 w 1239520"/>
                <a:gd name="connsiteY47" fmla="*/ 997938 h 1128889"/>
                <a:gd name="connsiteX48" fmla="*/ 388338 w 1239520"/>
                <a:gd name="connsiteY48" fmla="*/ 1000195 h 1128889"/>
                <a:gd name="connsiteX49" fmla="*/ 449298 w 1239520"/>
                <a:gd name="connsiteY49" fmla="*/ 988907 h 1128889"/>
                <a:gd name="connsiteX50" fmla="*/ 451556 w 1239520"/>
                <a:gd name="connsiteY50" fmla="*/ 1043093 h 1128889"/>
                <a:gd name="connsiteX51" fmla="*/ 526062 w 1239520"/>
                <a:gd name="connsiteY51" fmla="*/ 1101795 h 1128889"/>
                <a:gd name="connsiteX52" fmla="*/ 535093 w 1239520"/>
                <a:gd name="connsiteY52" fmla="*/ 1115342 h 1128889"/>
                <a:gd name="connsiteX53" fmla="*/ 596053 w 1239520"/>
                <a:gd name="connsiteY53" fmla="*/ 1110827 h 1128889"/>
                <a:gd name="connsiteX54" fmla="*/ 634436 w 1239520"/>
                <a:gd name="connsiteY54" fmla="*/ 1106311 h 1128889"/>
                <a:gd name="connsiteX55" fmla="*/ 654756 w 1239520"/>
                <a:gd name="connsiteY55" fmla="*/ 1108569 h 1128889"/>
                <a:gd name="connsiteX56" fmla="*/ 690880 w 1239520"/>
                <a:gd name="connsiteY56" fmla="*/ 1128889 h 1128889"/>
                <a:gd name="connsiteX57" fmla="*/ 702169 w 1239520"/>
                <a:gd name="connsiteY57" fmla="*/ 1081475 h 1128889"/>
                <a:gd name="connsiteX58" fmla="*/ 717973 w 1239520"/>
                <a:gd name="connsiteY58" fmla="*/ 1040835 h 1128889"/>
                <a:gd name="connsiteX59" fmla="*/ 760871 w 1239520"/>
                <a:gd name="connsiteY59" fmla="*/ 1016000 h 1128889"/>
                <a:gd name="connsiteX60" fmla="*/ 706685 w 1239520"/>
                <a:gd name="connsiteY60" fmla="*/ 973102 h 1128889"/>
                <a:gd name="connsiteX61" fmla="*/ 695396 w 1239520"/>
                <a:gd name="connsiteY61" fmla="*/ 930204 h 1128889"/>
                <a:gd name="connsiteX62" fmla="*/ 706685 w 1239520"/>
                <a:gd name="connsiteY62" fmla="*/ 916658 h 1128889"/>
                <a:gd name="connsiteX63" fmla="*/ 650240 w 1239520"/>
                <a:gd name="connsiteY63" fmla="*/ 905369 h 1128889"/>
                <a:gd name="connsiteX64" fmla="*/ 641209 w 1239520"/>
                <a:gd name="connsiteY64" fmla="*/ 866987 h 1128889"/>
                <a:gd name="connsiteX65" fmla="*/ 643467 w 1239520"/>
                <a:gd name="connsiteY65" fmla="*/ 842151 h 1128889"/>
                <a:gd name="connsiteX66" fmla="*/ 618631 w 1239520"/>
                <a:gd name="connsiteY66" fmla="*/ 830862 h 1128889"/>
                <a:gd name="connsiteX67" fmla="*/ 609600 w 1239520"/>
                <a:gd name="connsiteY67" fmla="*/ 803769 h 1128889"/>
                <a:gd name="connsiteX68" fmla="*/ 625405 w 1239520"/>
                <a:gd name="connsiteY68" fmla="*/ 796995 h 1128889"/>
                <a:gd name="connsiteX69" fmla="*/ 645725 w 1239520"/>
                <a:gd name="connsiteY69" fmla="*/ 796995 h 1128889"/>
                <a:gd name="connsiteX70" fmla="*/ 686365 w 1239520"/>
                <a:gd name="connsiteY70" fmla="*/ 803769 h 1128889"/>
                <a:gd name="connsiteX71" fmla="*/ 708942 w 1239520"/>
                <a:gd name="connsiteY71" fmla="*/ 794738 h 1128889"/>
                <a:gd name="connsiteX72" fmla="*/ 751840 w 1239520"/>
                <a:gd name="connsiteY72" fmla="*/ 799253 h 1128889"/>
                <a:gd name="connsiteX73" fmla="*/ 747325 w 1239520"/>
                <a:gd name="connsiteY73" fmla="*/ 808284 h 1128889"/>
                <a:gd name="connsiteX74" fmla="*/ 767645 w 1239520"/>
                <a:gd name="connsiteY74" fmla="*/ 806027 h 1128889"/>
                <a:gd name="connsiteX75" fmla="*/ 799253 w 1239520"/>
                <a:gd name="connsiteY75" fmla="*/ 781191 h 1128889"/>
                <a:gd name="connsiteX76" fmla="*/ 808285 w 1239520"/>
                <a:gd name="connsiteY76" fmla="*/ 747324 h 1128889"/>
                <a:gd name="connsiteX77" fmla="*/ 806027 w 1239520"/>
                <a:gd name="connsiteY77" fmla="*/ 717973 h 1128889"/>
                <a:gd name="connsiteX78" fmla="*/ 824089 w 1239520"/>
                <a:gd name="connsiteY78" fmla="*/ 715715 h 1128889"/>
                <a:gd name="connsiteX79" fmla="*/ 846667 w 1239520"/>
                <a:gd name="connsiteY79" fmla="*/ 740551 h 1128889"/>
                <a:gd name="connsiteX80" fmla="*/ 880533 w 1239520"/>
                <a:gd name="connsiteY80" fmla="*/ 740551 h 1128889"/>
                <a:gd name="connsiteX81" fmla="*/ 862471 w 1239520"/>
                <a:gd name="connsiteY81" fmla="*/ 693138 h 1128889"/>
                <a:gd name="connsiteX82" fmla="*/ 857956 w 1239520"/>
                <a:gd name="connsiteY82" fmla="*/ 645724 h 1128889"/>
                <a:gd name="connsiteX83" fmla="*/ 833120 w 1239520"/>
                <a:gd name="connsiteY83" fmla="*/ 605084 h 1128889"/>
                <a:gd name="connsiteX84" fmla="*/ 808285 w 1239520"/>
                <a:gd name="connsiteY84" fmla="*/ 562187 h 1128889"/>
                <a:gd name="connsiteX85" fmla="*/ 758613 w 1239520"/>
                <a:gd name="connsiteY85" fmla="*/ 548640 h 1128889"/>
                <a:gd name="connsiteX86" fmla="*/ 729262 w 1239520"/>
                <a:gd name="connsiteY86" fmla="*/ 498969 h 1128889"/>
                <a:gd name="connsiteX87" fmla="*/ 749582 w 1239520"/>
                <a:gd name="connsiteY87" fmla="*/ 480907 h 1128889"/>
                <a:gd name="connsiteX88" fmla="*/ 790222 w 1239520"/>
                <a:gd name="connsiteY88" fmla="*/ 422204 h 1128889"/>
                <a:gd name="connsiteX89" fmla="*/ 821831 w 1239520"/>
                <a:gd name="connsiteY89" fmla="*/ 379307 h 1128889"/>
                <a:gd name="connsiteX90" fmla="*/ 848925 w 1239520"/>
                <a:gd name="connsiteY90" fmla="*/ 338667 h 1128889"/>
                <a:gd name="connsiteX91" fmla="*/ 921173 w 1239520"/>
                <a:gd name="connsiteY91" fmla="*/ 336409 h 1128889"/>
                <a:gd name="connsiteX92" fmla="*/ 932462 w 1239520"/>
                <a:gd name="connsiteY92" fmla="*/ 365760 h 1128889"/>
                <a:gd name="connsiteX93" fmla="*/ 955040 w 1239520"/>
                <a:gd name="connsiteY93" fmla="*/ 374791 h 1128889"/>
                <a:gd name="connsiteX94" fmla="*/ 993422 w 1239520"/>
                <a:gd name="connsiteY94" fmla="*/ 345440 h 1128889"/>
                <a:gd name="connsiteX95" fmla="*/ 986649 w 1239520"/>
                <a:gd name="connsiteY95" fmla="*/ 408658 h 1128889"/>
                <a:gd name="connsiteX96" fmla="*/ 982133 w 1239520"/>
                <a:gd name="connsiteY96" fmla="*/ 419947 h 1128889"/>
                <a:gd name="connsiteX97" fmla="*/ 993422 w 1239520"/>
                <a:gd name="connsiteY97" fmla="*/ 438009 h 1128889"/>
                <a:gd name="connsiteX98" fmla="*/ 979876 w 1239520"/>
                <a:gd name="connsiteY98" fmla="*/ 469618 h 1128889"/>
                <a:gd name="connsiteX99" fmla="*/ 1052125 w 1239520"/>
                <a:gd name="connsiteY99" fmla="*/ 498969 h 1128889"/>
                <a:gd name="connsiteX100" fmla="*/ 1074702 w 1239520"/>
                <a:gd name="connsiteY100" fmla="*/ 498969 h 1128889"/>
                <a:gd name="connsiteX101" fmla="*/ 1081476 w 1239520"/>
                <a:gd name="connsiteY101" fmla="*/ 514773 h 1128889"/>
                <a:gd name="connsiteX102" fmla="*/ 1101796 w 1239520"/>
                <a:gd name="connsiteY102" fmla="*/ 494453 h 1128889"/>
                <a:gd name="connsiteX103" fmla="*/ 1124373 w 1239520"/>
                <a:gd name="connsiteY103" fmla="*/ 494453 h 1128889"/>
                <a:gd name="connsiteX104" fmla="*/ 1162756 w 1239520"/>
                <a:gd name="connsiteY104" fmla="*/ 462844 h 1128889"/>
                <a:gd name="connsiteX105" fmla="*/ 1162756 w 1239520"/>
                <a:gd name="connsiteY105" fmla="*/ 438009 h 1128889"/>
                <a:gd name="connsiteX106" fmla="*/ 1235005 w 1239520"/>
                <a:gd name="connsiteY106" fmla="*/ 370275 h 1128889"/>
                <a:gd name="connsiteX107" fmla="*/ 1239520 w 1239520"/>
                <a:gd name="connsiteY107" fmla="*/ 302542 h 1128889"/>
                <a:gd name="connsiteX108" fmla="*/ 1201138 w 1239520"/>
                <a:gd name="connsiteY108" fmla="*/ 261902 h 1128889"/>
                <a:gd name="connsiteX109" fmla="*/ 1178560 w 1239520"/>
                <a:gd name="connsiteY109" fmla="*/ 237067 h 1128889"/>
                <a:gd name="connsiteX110" fmla="*/ 1149209 w 1239520"/>
                <a:gd name="connsiteY110" fmla="*/ 252871 h 1128889"/>
                <a:gd name="connsiteX111" fmla="*/ 1106311 w 1239520"/>
                <a:gd name="connsiteY111" fmla="*/ 248355 h 1128889"/>
                <a:gd name="connsiteX112" fmla="*/ 1119858 w 1239520"/>
                <a:gd name="connsiteY112" fmla="*/ 223520 h 1128889"/>
                <a:gd name="connsiteX113" fmla="*/ 1149209 w 1239520"/>
                <a:gd name="connsiteY113" fmla="*/ 203200 h 1128889"/>
                <a:gd name="connsiteX114" fmla="*/ 1106311 w 1239520"/>
                <a:gd name="connsiteY114" fmla="*/ 169333 h 1128889"/>
                <a:gd name="connsiteX115" fmla="*/ 1072445 w 1239520"/>
                <a:gd name="connsiteY115" fmla="*/ 146755 h 1128889"/>
                <a:gd name="connsiteX116" fmla="*/ 986649 w 1239520"/>
                <a:gd name="connsiteY116" fmla="*/ 115147 h 1128889"/>
                <a:gd name="connsiteX117" fmla="*/ 943751 w 1239520"/>
                <a:gd name="connsiteY117" fmla="*/ 112889 h 1128889"/>
                <a:gd name="connsiteX118" fmla="*/ 903111 w 1239520"/>
                <a:gd name="connsiteY118" fmla="*/ 119662 h 1128889"/>
                <a:gd name="connsiteX119" fmla="*/ 873760 w 1239520"/>
                <a:gd name="connsiteY119" fmla="*/ 88053 h 1128889"/>
                <a:gd name="connsiteX120" fmla="*/ 853440 w 1239520"/>
                <a:gd name="connsiteY120" fmla="*/ 63218 h 1128889"/>
                <a:gd name="connsiteX121" fmla="*/ 803769 w 1239520"/>
                <a:gd name="connsiteY121" fmla="*/ 90311 h 1128889"/>
                <a:gd name="connsiteX122" fmla="*/ 769902 w 1239520"/>
                <a:gd name="connsiteY122" fmla="*/ 108373 h 1128889"/>
                <a:gd name="connsiteX123" fmla="*/ 729262 w 1239520"/>
                <a:gd name="connsiteY123" fmla="*/ 151271 h 1128889"/>
                <a:gd name="connsiteX124" fmla="*/ 711200 w 1239520"/>
                <a:gd name="connsiteY124" fmla="*/ 126435 h 1128889"/>
                <a:gd name="connsiteX125" fmla="*/ 686365 w 1239520"/>
                <a:gd name="connsiteY125" fmla="*/ 74507 h 1128889"/>
                <a:gd name="connsiteX126" fmla="*/ 679591 w 1239520"/>
                <a:gd name="connsiteY126" fmla="*/ 33867 h 1128889"/>
                <a:gd name="connsiteX127" fmla="*/ 693138 w 1239520"/>
                <a:gd name="connsiteY127" fmla="*/ 29351 h 1128889"/>
                <a:gd name="connsiteX128" fmla="*/ 663787 w 1239520"/>
                <a:gd name="connsiteY128" fmla="*/ 4515 h 1128889"/>
                <a:gd name="connsiteX129" fmla="*/ 616373 w 1239520"/>
                <a:gd name="connsiteY129" fmla="*/ 40640 h 1128889"/>
                <a:gd name="connsiteX130" fmla="*/ 584765 w 1239520"/>
                <a:gd name="connsiteY130" fmla="*/ 0 h 1128889"/>
                <a:gd name="connsiteX131" fmla="*/ 557671 w 1239520"/>
                <a:gd name="connsiteY131" fmla="*/ 13547 h 1128889"/>
                <a:gd name="connsiteX132" fmla="*/ 557671 w 1239520"/>
                <a:gd name="connsiteY132" fmla="*/ 29351 h 1128889"/>
                <a:gd name="connsiteX133" fmla="*/ 478649 w 1239520"/>
                <a:gd name="connsiteY133" fmla="*/ 36124 h 1128889"/>
                <a:gd name="connsiteX134" fmla="*/ 426720 w 1239520"/>
                <a:gd name="connsiteY134" fmla="*/ 36124 h 1128889"/>
                <a:gd name="connsiteX135" fmla="*/ 419947 w 1239520"/>
                <a:gd name="connsiteY135" fmla="*/ 11289 h 1128889"/>
                <a:gd name="connsiteX136" fmla="*/ 322862 w 1239520"/>
                <a:gd name="connsiteY136" fmla="*/ 29351 h 112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239520" h="1128889">
                  <a:moveTo>
                    <a:pt x="322862" y="29351"/>
                  </a:moveTo>
                  <a:lnTo>
                    <a:pt x="264160" y="74507"/>
                  </a:lnTo>
                  <a:lnTo>
                    <a:pt x="248356" y="65475"/>
                  </a:lnTo>
                  <a:lnTo>
                    <a:pt x="216747" y="81280"/>
                  </a:lnTo>
                  <a:lnTo>
                    <a:pt x="221262" y="106115"/>
                  </a:lnTo>
                  <a:lnTo>
                    <a:pt x="255129" y="121920"/>
                  </a:lnTo>
                  <a:lnTo>
                    <a:pt x="291253" y="121920"/>
                  </a:lnTo>
                  <a:lnTo>
                    <a:pt x="302542" y="151271"/>
                  </a:lnTo>
                  <a:lnTo>
                    <a:pt x="293511" y="171591"/>
                  </a:lnTo>
                  <a:lnTo>
                    <a:pt x="239325" y="185138"/>
                  </a:lnTo>
                  <a:lnTo>
                    <a:pt x="230293" y="205458"/>
                  </a:lnTo>
                  <a:lnTo>
                    <a:pt x="212231" y="255129"/>
                  </a:lnTo>
                  <a:lnTo>
                    <a:pt x="212231" y="264160"/>
                  </a:lnTo>
                  <a:lnTo>
                    <a:pt x="239325" y="300284"/>
                  </a:lnTo>
                  <a:lnTo>
                    <a:pt x="268676" y="307058"/>
                  </a:lnTo>
                  <a:lnTo>
                    <a:pt x="286738" y="343182"/>
                  </a:lnTo>
                  <a:lnTo>
                    <a:pt x="322862" y="356729"/>
                  </a:lnTo>
                  <a:lnTo>
                    <a:pt x="304800" y="388338"/>
                  </a:lnTo>
                  <a:lnTo>
                    <a:pt x="284480" y="388338"/>
                  </a:lnTo>
                  <a:lnTo>
                    <a:pt x="268676" y="404142"/>
                  </a:lnTo>
                  <a:lnTo>
                    <a:pt x="293511" y="426720"/>
                  </a:lnTo>
                  <a:lnTo>
                    <a:pt x="288996" y="442524"/>
                  </a:lnTo>
                  <a:lnTo>
                    <a:pt x="270933" y="442524"/>
                  </a:lnTo>
                  <a:lnTo>
                    <a:pt x="259645" y="480907"/>
                  </a:lnTo>
                  <a:lnTo>
                    <a:pt x="232551" y="485422"/>
                  </a:lnTo>
                  <a:lnTo>
                    <a:pt x="234809" y="523804"/>
                  </a:lnTo>
                  <a:lnTo>
                    <a:pt x="261902" y="528320"/>
                  </a:lnTo>
                  <a:lnTo>
                    <a:pt x="268676" y="562187"/>
                  </a:lnTo>
                  <a:lnTo>
                    <a:pt x="268676" y="602827"/>
                  </a:lnTo>
                  <a:lnTo>
                    <a:pt x="261902" y="643467"/>
                  </a:lnTo>
                  <a:lnTo>
                    <a:pt x="246098" y="684107"/>
                  </a:lnTo>
                  <a:lnTo>
                    <a:pt x="207716" y="736035"/>
                  </a:lnTo>
                  <a:lnTo>
                    <a:pt x="178365" y="749582"/>
                  </a:lnTo>
                  <a:lnTo>
                    <a:pt x="130951" y="783449"/>
                  </a:lnTo>
                  <a:lnTo>
                    <a:pt x="110631" y="778933"/>
                  </a:lnTo>
                  <a:lnTo>
                    <a:pt x="60960" y="792480"/>
                  </a:lnTo>
                  <a:lnTo>
                    <a:pt x="24836" y="812800"/>
                  </a:lnTo>
                  <a:lnTo>
                    <a:pt x="0" y="830862"/>
                  </a:lnTo>
                  <a:lnTo>
                    <a:pt x="11289" y="891822"/>
                  </a:lnTo>
                  <a:lnTo>
                    <a:pt x="42898" y="921173"/>
                  </a:lnTo>
                  <a:lnTo>
                    <a:pt x="67733" y="952782"/>
                  </a:lnTo>
                  <a:lnTo>
                    <a:pt x="112889" y="952782"/>
                  </a:lnTo>
                  <a:lnTo>
                    <a:pt x="124178" y="984391"/>
                  </a:lnTo>
                  <a:lnTo>
                    <a:pt x="158045" y="1011484"/>
                  </a:lnTo>
                  <a:lnTo>
                    <a:pt x="221262" y="1002453"/>
                  </a:lnTo>
                  <a:lnTo>
                    <a:pt x="277707" y="966329"/>
                  </a:lnTo>
                  <a:lnTo>
                    <a:pt x="313831" y="973102"/>
                  </a:lnTo>
                  <a:lnTo>
                    <a:pt x="336409" y="997938"/>
                  </a:lnTo>
                  <a:lnTo>
                    <a:pt x="388338" y="1000195"/>
                  </a:lnTo>
                  <a:lnTo>
                    <a:pt x="449298" y="988907"/>
                  </a:lnTo>
                  <a:cubicBezTo>
                    <a:pt x="450051" y="1006969"/>
                    <a:pt x="450803" y="1025031"/>
                    <a:pt x="451556" y="1043093"/>
                  </a:cubicBezTo>
                  <a:lnTo>
                    <a:pt x="526062" y="1101795"/>
                  </a:lnTo>
                  <a:lnTo>
                    <a:pt x="535093" y="1115342"/>
                  </a:lnTo>
                  <a:lnTo>
                    <a:pt x="596053" y="1110827"/>
                  </a:lnTo>
                  <a:lnTo>
                    <a:pt x="634436" y="1106311"/>
                  </a:lnTo>
                  <a:lnTo>
                    <a:pt x="654756" y="1108569"/>
                  </a:lnTo>
                  <a:lnTo>
                    <a:pt x="690880" y="1128889"/>
                  </a:lnTo>
                  <a:lnTo>
                    <a:pt x="702169" y="1081475"/>
                  </a:lnTo>
                  <a:lnTo>
                    <a:pt x="717973" y="1040835"/>
                  </a:lnTo>
                  <a:lnTo>
                    <a:pt x="760871" y="1016000"/>
                  </a:lnTo>
                  <a:lnTo>
                    <a:pt x="706685" y="973102"/>
                  </a:lnTo>
                  <a:lnTo>
                    <a:pt x="695396" y="930204"/>
                  </a:lnTo>
                  <a:lnTo>
                    <a:pt x="706685" y="916658"/>
                  </a:lnTo>
                  <a:lnTo>
                    <a:pt x="650240" y="905369"/>
                  </a:lnTo>
                  <a:lnTo>
                    <a:pt x="641209" y="866987"/>
                  </a:lnTo>
                  <a:lnTo>
                    <a:pt x="643467" y="842151"/>
                  </a:lnTo>
                  <a:lnTo>
                    <a:pt x="618631" y="830862"/>
                  </a:lnTo>
                  <a:lnTo>
                    <a:pt x="609600" y="803769"/>
                  </a:lnTo>
                  <a:lnTo>
                    <a:pt x="625405" y="796995"/>
                  </a:lnTo>
                  <a:lnTo>
                    <a:pt x="645725" y="796995"/>
                  </a:lnTo>
                  <a:lnTo>
                    <a:pt x="686365" y="803769"/>
                  </a:lnTo>
                  <a:lnTo>
                    <a:pt x="708942" y="794738"/>
                  </a:lnTo>
                  <a:lnTo>
                    <a:pt x="751840" y="799253"/>
                  </a:lnTo>
                  <a:lnTo>
                    <a:pt x="747325" y="808284"/>
                  </a:lnTo>
                  <a:lnTo>
                    <a:pt x="767645" y="806027"/>
                  </a:lnTo>
                  <a:lnTo>
                    <a:pt x="799253" y="781191"/>
                  </a:lnTo>
                  <a:lnTo>
                    <a:pt x="808285" y="747324"/>
                  </a:lnTo>
                  <a:lnTo>
                    <a:pt x="806027" y="717973"/>
                  </a:lnTo>
                  <a:lnTo>
                    <a:pt x="824089" y="715715"/>
                  </a:lnTo>
                  <a:lnTo>
                    <a:pt x="846667" y="740551"/>
                  </a:lnTo>
                  <a:lnTo>
                    <a:pt x="880533" y="740551"/>
                  </a:lnTo>
                  <a:lnTo>
                    <a:pt x="862471" y="693138"/>
                  </a:lnTo>
                  <a:lnTo>
                    <a:pt x="857956" y="645724"/>
                  </a:lnTo>
                  <a:lnTo>
                    <a:pt x="833120" y="605084"/>
                  </a:lnTo>
                  <a:lnTo>
                    <a:pt x="808285" y="562187"/>
                  </a:lnTo>
                  <a:lnTo>
                    <a:pt x="758613" y="548640"/>
                  </a:lnTo>
                  <a:lnTo>
                    <a:pt x="729262" y="498969"/>
                  </a:lnTo>
                  <a:lnTo>
                    <a:pt x="749582" y="480907"/>
                  </a:lnTo>
                  <a:lnTo>
                    <a:pt x="790222" y="422204"/>
                  </a:lnTo>
                  <a:lnTo>
                    <a:pt x="821831" y="379307"/>
                  </a:lnTo>
                  <a:lnTo>
                    <a:pt x="848925" y="338667"/>
                  </a:lnTo>
                  <a:lnTo>
                    <a:pt x="921173" y="336409"/>
                  </a:lnTo>
                  <a:lnTo>
                    <a:pt x="932462" y="365760"/>
                  </a:lnTo>
                  <a:lnTo>
                    <a:pt x="955040" y="374791"/>
                  </a:lnTo>
                  <a:lnTo>
                    <a:pt x="993422" y="345440"/>
                  </a:lnTo>
                  <a:lnTo>
                    <a:pt x="986649" y="408658"/>
                  </a:lnTo>
                  <a:lnTo>
                    <a:pt x="982133" y="419947"/>
                  </a:lnTo>
                  <a:lnTo>
                    <a:pt x="993422" y="438009"/>
                  </a:lnTo>
                  <a:lnTo>
                    <a:pt x="979876" y="469618"/>
                  </a:lnTo>
                  <a:lnTo>
                    <a:pt x="1052125" y="498969"/>
                  </a:lnTo>
                  <a:lnTo>
                    <a:pt x="1074702" y="498969"/>
                  </a:lnTo>
                  <a:lnTo>
                    <a:pt x="1081476" y="514773"/>
                  </a:lnTo>
                  <a:lnTo>
                    <a:pt x="1101796" y="494453"/>
                  </a:lnTo>
                  <a:lnTo>
                    <a:pt x="1124373" y="494453"/>
                  </a:lnTo>
                  <a:lnTo>
                    <a:pt x="1162756" y="462844"/>
                  </a:lnTo>
                  <a:lnTo>
                    <a:pt x="1162756" y="438009"/>
                  </a:lnTo>
                  <a:lnTo>
                    <a:pt x="1235005" y="370275"/>
                  </a:lnTo>
                  <a:lnTo>
                    <a:pt x="1239520" y="302542"/>
                  </a:lnTo>
                  <a:lnTo>
                    <a:pt x="1201138" y="261902"/>
                  </a:lnTo>
                  <a:lnTo>
                    <a:pt x="1178560" y="237067"/>
                  </a:lnTo>
                  <a:lnTo>
                    <a:pt x="1149209" y="252871"/>
                  </a:lnTo>
                  <a:lnTo>
                    <a:pt x="1106311" y="248355"/>
                  </a:lnTo>
                  <a:lnTo>
                    <a:pt x="1119858" y="223520"/>
                  </a:lnTo>
                  <a:lnTo>
                    <a:pt x="1149209" y="203200"/>
                  </a:lnTo>
                  <a:lnTo>
                    <a:pt x="1106311" y="169333"/>
                  </a:lnTo>
                  <a:lnTo>
                    <a:pt x="1072445" y="146755"/>
                  </a:lnTo>
                  <a:lnTo>
                    <a:pt x="986649" y="115147"/>
                  </a:lnTo>
                  <a:lnTo>
                    <a:pt x="943751" y="112889"/>
                  </a:lnTo>
                  <a:lnTo>
                    <a:pt x="903111" y="119662"/>
                  </a:lnTo>
                  <a:lnTo>
                    <a:pt x="873760" y="88053"/>
                  </a:lnTo>
                  <a:lnTo>
                    <a:pt x="853440" y="63218"/>
                  </a:lnTo>
                  <a:lnTo>
                    <a:pt x="803769" y="90311"/>
                  </a:lnTo>
                  <a:lnTo>
                    <a:pt x="769902" y="108373"/>
                  </a:lnTo>
                  <a:lnTo>
                    <a:pt x="729262" y="151271"/>
                  </a:lnTo>
                  <a:lnTo>
                    <a:pt x="711200" y="126435"/>
                  </a:lnTo>
                  <a:lnTo>
                    <a:pt x="686365" y="74507"/>
                  </a:lnTo>
                  <a:lnTo>
                    <a:pt x="679591" y="33867"/>
                  </a:lnTo>
                  <a:lnTo>
                    <a:pt x="693138" y="29351"/>
                  </a:lnTo>
                  <a:lnTo>
                    <a:pt x="663787" y="4515"/>
                  </a:lnTo>
                  <a:lnTo>
                    <a:pt x="616373" y="40640"/>
                  </a:lnTo>
                  <a:lnTo>
                    <a:pt x="584765" y="0"/>
                  </a:lnTo>
                  <a:lnTo>
                    <a:pt x="557671" y="13547"/>
                  </a:lnTo>
                  <a:lnTo>
                    <a:pt x="557671" y="29351"/>
                  </a:lnTo>
                  <a:lnTo>
                    <a:pt x="478649" y="36124"/>
                  </a:lnTo>
                  <a:lnTo>
                    <a:pt x="426720" y="36124"/>
                  </a:lnTo>
                  <a:lnTo>
                    <a:pt x="419947" y="11289"/>
                  </a:lnTo>
                  <a:lnTo>
                    <a:pt x="322862" y="2935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tx1"/>
                </a:solidFill>
              </a:endParaRPr>
            </a:p>
            <a:p>
              <a:pPr algn="ctr"/>
              <a:endParaRPr lang="en-US" sz="6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Champasak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95475" y="5539475"/>
              <a:ext cx="804333" cy="594360"/>
            </a:xfrm>
            <a:custGeom>
              <a:avLst/>
              <a:gdLst>
                <a:gd name="connsiteX0" fmla="*/ 139982 w 1072444"/>
                <a:gd name="connsiteY0" fmla="*/ 654755 h 792480"/>
                <a:gd name="connsiteX1" fmla="*/ 135467 w 1072444"/>
                <a:gd name="connsiteY1" fmla="*/ 602826 h 792480"/>
                <a:gd name="connsiteX2" fmla="*/ 135467 w 1072444"/>
                <a:gd name="connsiteY2" fmla="*/ 584764 h 792480"/>
                <a:gd name="connsiteX3" fmla="*/ 146755 w 1072444"/>
                <a:gd name="connsiteY3" fmla="*/ 582506 h 792480"/>
                <a:gd name="connsiteX4" fmla="*/ 101600 w 1072444"/>
                <a:gd name="connsiteY4" fmla="*/ 521546 h 792480"/>
                <a:gd name="connsiteX5" fmla="*/ 79022 w 1072444"/>
                <a:gd name="connsiteY5" fmla="*/ 492195 h 792480"/>
                <a:gd name="connsiteX6" fmla="*/ 69991 w 1072444"/>
                <a:gd name="connsiteY6" fmla="*/ 462844 h 792480"/>
                <a:gd name="connsiteX7" fmla="*/ 38382 w 1072444"/>
                <a:gd name="connsiteY7" fmla="*/ 449297 h 792480"/>
                <a:gd name="connsiteX8" fmla="*/ 0 w 1072444"/>
                <a:gd name="connsiteY8" fmla="*/ 408657 h 792480"/>
                <a:gd name="connsiteX9" fmla="*/ 24835 w 1072444"/>
                <a:gd name="connsiteY9" fmla="*/ 377048 h 792480"/>
                <a:gd name="connsiteX10" fmla="*/ 38382 w 1072444"/>
                <a:gd name="connsiteY10" fmla="*/ 336408 h 792480"/>
                <a:gd name="connsiteX11" fmla="*/ 99342 w 1072444"/>
                <a:gd name="connsiteY11" fmla="*/ 266417 h 792480"/>
                <a:gd name="connsiteX12" fmla="*/ 135467 w 1072444"/>
                <a:gd name="connsiteY12" fmla="*/ 252871 h 792480"/>
                <a:gd name="connsiteX13" fmla="*/ 196427 w 1072444"/>
                <a:gd name="connsiteY13" fmla="*/ 264160 h 792480"/>
                <a:gd name="connsiteX14" fmla="*/ 216747 w 1072444"/>
                <a:gd name="connsiteY14" fmla="*/ 282222 h 792480"/>
                <a:gd name="connsiteX15" fmla="*/ 248355 w 1072444"/>
                <a:gd name="connsiteY15" fmla="*/ 264160 h 792480"/>
                <a:gd name="connsiteX16" fmla="*/ 255129 w 1072444"/>
                <a:gd name="connsiteY16" fmla="*/ 257386 h 792480"/>
                <a:gd name="connsiteX17" fmla="*/ 255129 w 1072444"/>
                <a:gd name="connsiteY17" fmla="*/ 309315 h 792480"/>
                <a:gd name="connsiteX18" fmla="*/ 246098 w 1072444"/>
                <a:gd name="connsiteY18" fmla="*/ 340924 h 792480"/>
                <a:gd name="connsiteX19" fmla="*/ 255129 w 1072444"/>
                <a:gd name="connsiteY19" fmla="*/ 345440 h 792480"/>
                <a:gd name="connsiteX20" fmla="*/ 250613 w 1072444"/>
                <a:gd name="connsiteY20" fmla="*/ 358986 h 792480"/>
                <a:gd name="connsiteX21" fmla="*/ 259644 w 1072444"/>
                <a:gd name="connsiteY21" fmla="*/ 386080 h 792480"/>
                <a:gd name="connsiteX22" fmla="*/ 316089 w 1072444"/>
                <a:gd name="connsiteY22" fmla="*/ 404142 h 792480"/>
                <a:gd name="connsiteX23" fmla="*/ 340924 w 1072444"/>
                <a:gd name="connsiteY23" fmla="*/ 406400 h 792480"/>
                <a:gd name="connsiteX24" fmla="*/ 340924 w 1072444"/>
                <a:gd name="connsiteY24" fmla="*/ 426720 h 792480"/>
                <a:gd name="connsiteX25" fmla="*/ 365760 w 1072444"/>
                <a:gd name="connsiteY25" fmla="*/ 395111 h 792480"/>
                <a:gd name="connsiteX26" fmla="*/ 401884 w 1072444"/>
                <a:gd name="connsiteY26" fmla="*/ 397368 h 792480"/>
                <a:gd name="connsiteX27" fmla="*/ 435751 w 1072444"/>
                <a:gd name="connsiteY27" fmla="*/ 349955 h 792480"/>
                <a:gd name="connsiteX28" fmla="*/ 435751 w 1072444"/>
                <a:gd name="connsiteY28" fmla="*/ 329635 h 792480"/>
                <a:gd name="connsiteX29" fmla="*/ 496711 w 1072444"/>
                <a:gd name="connsiteY29" fmla="*/ 288995 h 792480"/>
                <a:gd name="connsiteX30" fmla="*/ 496711 w 1072444"/>
                <a:gd name="connsiteY30" fmla="*/ 232551 h 792480"/>
                <a:gd name="connsiteX31" fmla="*/ 485422 w 1072444"/>
                <a:gd name="connsiteY31" fmla="*/ 173848 h 792480"/>
                <a:gd name="connsiteX32" fmla="*/ 449298 w 1072444"/>
                <a:gd name="connsiteY32" fmla="*/ 151271 h 792480"/>
                <a:gd name="connsiteX33" fmla="*/ 399627 w 1072444"/>
                <a:gd name="connsiteY33" fmla="*/ 160302 h 792480"/>
                <a:gd name="connsiteX34" fmla="*/ 372533 w 1072444"/>
                <a:gd name="connsiteY34" fmla="*/ 155786 h 792480"/>
                <a:gd name="connsiteX35" fmla="*/ 426720 w 1072444"/>
                <a:gd name="connsiteY35" fmla="*/ 121920 h 792480"/>
                <a:gd name="connsiteX36" fmla="*/ 433493 w 1072444"/>
                <a:gd name="connsiteY36" fmla="*/ 69991 h 792480"/>
                <a:gd name="connsiteX37" fmla="*/ 467360 w 1072444"/>
                <a:gd name="connsiteY37" fmla="*/ 69991 h 792480"/>
                <a:gd name="connsiteX38" fmla="*/ 496711 w 1072444"/>
                <a:gd name="connsiteY38" fmla="*/ 58702 h 792480"/>
                <a:gd name="connsiteX39" fmla="*/ 589280 w 1072444"/>
                <a:gd name="connsiteY39" fmla="*/ 90311 h 792480"/>
                <a:gd name="connsiteX40" fmla="*/ 620889 w 1072444"/>
                <a:gd name="connsiteY40" fmla="*/ 65475 h 792480"/>
                <a:gd name="connsiteX41" fmla="*/ 638951 w 1072444"/>
                <a:gd name="connsiteY41" fmla="*/ 33866 h 792480"/>
                <a:gd name="connsiteX42" fmla="*/ 659271 w 1072444"/>
                <a:gd name="connsiteY42" fmla="*/ 0 h 792480"/>
                <a:gd name="connsiteX43" fmla="*/ 738293 w 1072444"/>
                <a:gd name="connsiteY43" fmla="*/ 15804 h 792480"/>
                <a:gd name="connsiteX44" fmla="*/ 796995 w 1072444"/>
                <a:gd name="connsiteY44" fmla="*/ 13546 h 792480"/>
                <a:gd name="connsiteX45" fmla="*/ 833120 w 1072444"/>
                <a:gd name="connsiteY45" fmla="*/ 15804 h 792480"/>
                <a:gd name="connsiteX46" fmla="*/ 833120 w 1072444"/>
                <a:gd name="connsiteY46" fmla="*/ 69991 h 792480"/>
                <a:gd name="connsiteX47" fmla="*/ 873760 w 1072444"/>
                <a:gd name="connsiteY47" fmla="*/ 97084 h 792480"/>
                <a:gd name="connsiteX48" fmla="*/ 914400 w 1072444"/>
                <a:gd name="connsiteY48" fmla="*/ 124177 h 792480"/>
                <a:gd name="connsiteX49" fmla="*/ 959555 w 1072444"/>
                <a:gd name="connsiteY49" fmla="*/ 81280 h 792480"/>
                <a:gd name="connsiteX50" fmla="*/ 988907 w 1072444"/>
                <a:gd name="connsiteY50" fmla="*/ 112888 h 792480"/>
                <a:gd name="connsiteX51" fmla="*/ 997938 w 1072444"/>
                <a:gd name="connsiteY51" fmla="*/ 146755 h 792480"/>
                <a:gd name="connsiteX52" fmla="*/ 1031804 w 1072444"/>
                <a:gd name="connsiteY52" fmla="*/ 164817 h 792480"/>
                <a:gd name="connsiteX53" fmla="*/ 1029547 w 1072444"/>
                <a:gd name="connsiteY53" fmla="*/ 198684 h 792480"/>
                <a:gd name="connsiteX54" fmla="*/ 995680 w 1072444"/>
                <a:gd name="connsiteY54" fmla="*/ 232551 h 792480"/>
                <a:gd name="connsiteX55" fmla="*/ 973102 w 1072444"/>
                <a:gd name="connsiteY55" fmla="*/ 250613 h 792480"/>
                <a:gd name="connsiteX56" fmla="*/ 1000195 w 1072444"/>
                <a:gd name="connsiteY56" fmla="*/ 284480 h 792480"/>
                <a:gd name="connsiteX57" fmla="*/ 1045351 w 1072444"/>
                <a:gd name="connsiteY57" fmla="*/ 307057 h 792480"/>
                <a:gd name="connsiteX58" fmla="*/ 1072444 w 1072444"/>
                <a:gd name="connsiteY58" fmla="*/ 325120 h 792480"/>
                <a:gd name="connsiteX59" fmla="*/ 1063413 w 1072444"/>
                <a:gd name="connsiteY59" fmla="*/ 352213 h 792480"/>
                <a:gd name="connsiteX60" fmla="*/ 1009227 w 1072444"/>
                <a:gd name="connsiteY60" fmla="*/ 401884 h 792480"/>
                <a:gd name="connsiteX61" fmla="*/ 1031804 w 1072444"/>
                <a:gd name="connsiteY61" fmla="*/ 413173 h 792480"/>
                <a:gd name="connsiteX62" fmla="*/ 1025031 w 1072444"/>
                <a:gd name="connsiteY62" fmla="*/ 433493 h 792480"/>
                <a:gd name="connsiteX63" fmla="*/ 1061155 w 1072444"/>
                <a:gd name="connsiteY63" fmla="*/ 460586 h 792480"/>
                <a:gd name="connsiteX64" fmla="*/ 1025031 w 1072444"/>
                <a:gd name="connsiteY64" fmla="*/ 471875 h 792480"/>
                <a:gd name="connsiteX65" fmla="*/ 1025031 w 1072444"/>
                <a:gd name="connsiteY65" fmla="*/ 492195 h 792480"/>
                <a:gd name="connsiteX66" fmla="*/ 988907 w 1072444"/>
                <a:gd name="connsiteY66" fmla="*/ 508000 h 792480"/>
                <a:gd name="connsiteX67" fmla="*/ 970844 w 1072444"/>
                <a:gd name="connsiteY67" fmla="*/ 587022 h 792480"/>
                <a:gd name="connsiteX68" fmla="*/ 912142 w 1072444"/>
                <a:gd name="connsiteY68" fmla="*/ 571217 h 792480"/>
                <a:gd name="connsiteX69" fmla="*/ 891822 w 1072444"/>
                <a:gd name="connsiteY69" fmla="*/ 539608 h 792480"/>
                <a:gd name="connsiteX70" fmla="*/ 869244 w 1072444"/>
                <a:gd name="connsiteY70" fmla="*/ 530577 h 792480"/>
                <a:gd name="connsiteX71" fmla="*/ 835378 w 1072444"/>
                <a:gd name="connsiteY71" fmla="*/ 544124 h 792480"/>
                <a:gd name="connsiteX72" fmla="*/ 844409 w 1072444"/>
                <a:gd name="connsiteY72" fmla="*/ 573475 h 792480"/>
                <a:gd name="connsiteX73" fmla="*/ 830862 w 1072444"/>
                <a:gd name="connsiteY73" fmla="*/ 589280 h 792480"/>
                <a:gd name="connsiteX74" fmla="*/ 833120 w 1072444"/>
                <a:gd name="connsiteY74" fmla="*/ 611857 h 792480"/>
                <a:gd name="connsiteX75" fmla="*/ 815058 w 1072444"/>
                <a:gd name="connsiteY75" fmla="*/ 620888 h 792480"/>
                <a:gd name="connsiteX76" fmla="*/ 792480 w 1072444"/>
                <a:gd name="connsiteY76" fmla="*/ 605084 h 792480"/>
                <a:gd name="connsiteX77" fmla="*/ 776675 w 1072444"/>
                <a:gd name="connsiteY77" fmla="*/ 645724 h 792480"/>
                <a:gd name="connsiteX78" fmla="*/ 747324 w 1072444"/>
                <a:gd name="connsiteY78" fmla="*/ 659271 h 792480"/>
                <a:gd name="connsiteX79" fmla="*/ 717973 w 1072444"/>
                <a:gd name="connsiteY79" fmla="*/ 670560 h 792480"/>
                <a:gd name="connsiteX80" fmla="*/ 686364 w 1072444"/>
                <a:gd name="connsiteY80" fmla="*/ 659271 h 792480"/>
                <a:gd name="connsiteX81" fmla="*/ 675075 w 1072444"/>
                <a:gd name="connsiteY81" fmla="*/ 645724 h 792480"/>
                <a:gd name="connsiteX82" fmla="*/ 647982 w 1072444"/>
                <a:gd name="connsiteY82" fmla="*/ 675075 h 792480"/>
                <a:gd name="connsiteX83" fmla="*/ 616373 w 1072444"/>
                <a:gd name="connsiteY83" fmla="*/ 708942 h 792480"/>
                <a:gd name="connsiteX84" fmla="*/ 614115 w 1072444"/>
                <a:gd name="connsiteY84" fmla="*/ 736035 h 792480"/>
                <a:gd name="connsiteX85" fmla="*/ 577991 w 1072444"/>
                <a:gd name="connsiteY85" fmla="*/ 736035 h 792480"/>
                <a:gd name="connsiteX86" fmla="*/ 559929 w 1072444"/>
                <a:gd name="connsiteY86" fmla="*/ 727004 h 792480"/>
                <a:gd name="connsiteX87" fmla="*/ 512515 w 1072444"/>
                <a:gd name="connsiteY87" fmla="*/ 724746 h 792480"/>
                <a:gd name="connsiteX88" fmla="*/ 512515 w 1072444"/>
                <a:gd name="connsiteY88" fmla="*/ 751840 h 792480"/>
                <a:gd name="connsiteX89" fmla="*/ 496711 w 1072444"/>
                <a:gd name="connsiteY89" fmla="*/ 731520 h 792480"/>
                <a:gd name="connsiteX90" fmla="*/ 478649 w 1072444"/>
                <a:gd name="connsiteY90" fmla="*/ 763128 h 792480"/>
                <a:gd name="connsiteX91" fmla="*/ 449298 w 1072444"/>
                <a:gd name="connsiteY91" fmla="*/ 772160 h 792480"/>
                <a:gd name="connsiteX92" fmla="*/ 422204 w 1072444"/>
                <a:gd name="connsiteY92" fmla="*/ 792480 h 792480"/>
                <a:gd name="connsiteX93" fmla="*/ 392853 w 1072444"/>
                <a:gd name="connsiteY93" fmla="*/ 758613 h 792480"/>
                <a:gd name="connsiteX94" fmla="*/ 363502 w 1072444"/>
                <a:gd name="connsiteY94" fmla="*/ 760871 h 792480"/>
                <a:gd name="connsiteX95" fmla="*/ 340924 w 1072444"/>
                <a:gd name="connsiteY95" fmla="*/ 688622 h 792480"/>
                <a:gd name="connsiteX96" fmla="*/ 298027 w 1072444"/>
                <a:gd name="connsiteY96" fmla="*/ 693137 h 792480"/>
                <a:gd name="connsiteX97" fmla="*/ 266418 w 1072444"/>
                <a:gd name="connsiteY97" fmla="*/ 643466 h 792480"/>
                <a:gd name="connsiteX98" fmla="*/ 241582 w 1072444"/>
                <a:gd name="connsiteY98" fmla="*/ 618631 h 792480"/>
                <a:gd name="connsiteX99" fmla="*/ 232551 w 1072444"/>
                <a:gd name="connsiteY99" fmla="*/ 598311 h 792480"/>
                <a:gd name="connsiteX100" fmla="*/ 212231 w 1072444"/>
                <a:gd name="connsiteY100" fmla="*/ 632177 h 792480"/>
                <a:gd name="connsiteX101" fmla="*/ 139982 w 1072444"/>
                <a:gd name="connsiteY101" fmla="*/ 654755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2444" h="792480">
                  <a:moveTo>
                    <a:pt x="139982" y="654755"/>
                  </a:moveTo>
                  <a:lnTo>
                    <a:pt x="135467" y="602826"/>
                  </a:lnTo>
                  <a:lnTo>
                    <a:pt x="135467" y="584764"/>
                  </a:lnTo>
                  <a:lnTo>
                    <a:pt x="146755" y="582506"/>
                  </a:lnTo>
                  <a:lnTo>
                    <a:pt x="101600" y="521546"/>
                  </a:lnTo>
                  <a:lnTo>
                    <a:pt x="79022" y="492195"/>
                  </a:lnTo>
                  <a:lnTo>
                    <a:pt x="69991" y="462844"/>
                  </a:lnTo>
                  <a:lnTo>
                    <a:pt x="38382" y="449297"/>
                  </a:lnTo>
                  <a:lnTo>
                    <a:pt x="0" y="408657"/>
                  </a:lnTo>
                  <a:lnTo>
                    <a:pt x="24835" y="377048"/>
                  </a:lnTo>
                  <a:lnTo>
                    <a:pt x="38382" y="336408"/>
                  </a:lnTo>
                  <a:lnTo>
                    <a:pt x="99342" y="266417"/>
                  </a:lnTo>
                  <a:lnTo>
                    <a:pt x="135467" y="252871"/>
                  </a:lnTo>
                  <a:lnTo>
                    <a:pt x="196427" y="264160"/>
                  </a:lnTo>
                  <a:lnTo>
                    <a:pt x="216747" y="282222"/>
                  </a:lnTo>
                  <a:lnTo>
                    <a:pt x="248355" y="264160"/>
                  </a:lnTo>
                  <a:lnTo>
                    <a:pt x="255129" y="257386"/>
                  </a:lnTo>
                  <a:lnTo>
                    <a:pt x="255129" y="309315"/>
                  </a:lnTo>
                  <a:lnTo>
                    <a:pt x="246098" y="340924"/>
                  </a:lnTo>
                  <a:lnTo>
                    <a:pt x="255129" y="345440"/>
                  </a:lnTo>
                  <a:lnTo>
                    <a:pt x="250613" y="358986"/>
                  </a:lnTo>
                  <a:lnTo>
                    <a:pt x="259644" y="386080"/>
                  </a:lnTo>
                  <a:lnTo>
                    <a:pt x="316089" y="404142"/>
                  </a:lnTo>
                  <a:lnTo>
                    <a:pt x="340924" y="406400"/>
                  </a:lnTo>
                  <a:lnTo>
                    <a:pt x="340924" y="426720"/>
                  </a:lnTo>
                  <a:lnTo>
                    <a:pt x="365760" y="395111"/>
                  </a:lnTo>
                  <a:lnTo>
                    <a:pt x="401884" y="397368"/>
                  </a:lnTo>
                  <a:lnTo>
                    <a:pt x="435751" y="349955"/>
                  </a:lnTo>
                  <a:lnTo>
                    <a:pt x="435751" y="329635"/>
                  </a:lnTo>
                  <a:lnTo>
                    <a:pt x="496711" y="288995"/>
                  </a:lnTo>
                  <a:lnTo>
                    <a:pt x="496711" y="232551"/>
                  </a:lnTo>
                  <a:lnTo>
                    <a:pt x="485422" y="173848"/>
                  </a:lnTo>
                  <a:lnTo>
                    <a:pt x="449298" y="151271"/>
                  </a:lnTo>
                  <a:lnTo>
                    <a:pt x="399627" y="160302"/>
                  </a:lnTo>
                  <a:lnTo>
                    <a:pt x="372533" y="155786"/>
                  </a:lnTo>
                  <a:lnTo>
                    <a:pt x="426720" y="121920"/>
                  </a:lnTo>
                  <a:lnTo>
                    <a:pt x="433493" y="69991"/>
                  </a:lnTo>
                  <a:lnTo>
                    <a:pt x="467360" y="69991"/>
                  </a:lnTo>
                  <a:lnTo>
                    <a:pt x="496711" y="58702"/>
                  </a:lnTo>
                  <a:lnTo>
                    <a:pt x="589280" y="90311"/>
                  </a:lnTo>
                  <a:lnTo>
                    <a:pt x="620889" y="65475"/>
                  </a:lnTo>
                  <a:lnTo>
                    <a:pt x="638951" y="33866"/>
                  </a:lnTo>
                  <a:lnTo>
                    <a:pt x="659271" y="0"/>
                  </a:lnTo>
                  <a:lnTo>
                    <a:pt x="738293" y="15804"/>
                  </a:lnTo>
                  <a:lnTo>
                    <a:pt x="796995" y="13546"/>
                  </a:lnTo>
                  <a:lnTo>
                    <a:pt x="833120" y="15804"/>
                  </a:lnTo>
                  <a:lnTo>
                    <a:pt x="833120" y="69991"/>
                  </a:lnTo>
                  <a:lnTo>
                    <a:pt x="873760" y="97084"/>
                  </a:lnTo>
                  <a:lnTo>
                    <a:pt x="914400" y="124177"/>
                  </a:lnTo>
                  <a:lnTo>
                    <a:pt x="959555" y="81280"/>
                  </a:lnTo>
                  <a:lnTo>
                    <a:pt x="988907" y="112888"/>
                  </a:lnTo>
                  <a:lnTo>
                    <a:pt x="997938" y="146755"/>
                  </a:lnTo>
                  <a:lnTo>
                    <a:pt x="1031804" y="164817"/>
                  </a:lnTo>
                  <a:lnTo>
                    <a:pt x="1029547" y="198684"/>
                  </a:lnTo>
                  <a:lnTo>
                    <a:pt x="995680" y="232551"/>
                  </a:lnTo>
                  <a:lnTo>
                    <a:pt x="973102" y="250613"/>
                  </a:lnTo>
                  <a:lnTo>
                    <a:pt x="1000195" y="284480"/>
                  </a:lnTo>
                  <a:lnTo>
                    <a:pt x="1045351" y="307057"/>
                  </a:lnTo>
                  <a:lnTo>
                    <a:pt x="1072444" y="325120"/>
                  </a:lnTo>
                  <a:lnTo>
                    <a:pt x="1063413" y="352213"/>
                  </a:lnTo>
                  <a:lnTo>
                    <a:pt x="1009227" y="401884"/>
                  </a:lnTo>
                  <a:lnTo>
                    <a:pt x="1031804" y="413173"/>
                  </a:lnTo>
                  <a:lnTo>
                    <a:pt x="1025031" y="433493"/>
                  </a:lnTo>
                  <a:lnTo>
                    <a:pt x="1061155" y="460586"/>
                  </a:lnTo>
                  <a:lnTo>
                    <a:pt x="1025031" y="471875"/>
                  </a:lnTo>
                  <a:lnTo>
                    <a:pt x="1025031" y="492195"/>
                  </a:lnTo>
                  <a:lnTo>
                    <a:pt x="988907" y="508000"/>
                  </a:lnTo>
                  <a:lnTo>
                    <a:pt x="970844" y="587022"/>
                  </a:lnTo>
                  <a:lnTo>
                    <a:pt x="912142" y="571217"/>
                  </a:lnTo>
                  <a:lnTo>
                    <a:pt x="891822" y="539608"/>
                  </a:lnTo>
                  <a:lnTo>
                    <a:pt x="869244" y="530577"/>
                  </a:lnTo>
                  <a:lnTo>
                    <a:pt x="835378" y="544124"/>
                  </a:lnTo>
                  <a:lnTo>
                    <a:pt x="844409" y="573475"/>
                  </a:lnTo>
                  <a:lnTo>
                    <a:pt x="830862" y="589280"/>
                  </a:lnTo>
                  <a:lnTo>
                    <a:pt x="833120" y="611857"/>
                  </a:lnTo>
                  <a:lnTo>
                    <a:pt x="815058" y="620888"/>
                  </a:lnTo>
                  <a:lnTo>
                    <a:pt x="792480" y="605084"/>
                  </a:lnTo>
                  <a:lnTo>
                    <a:pt x="776675" y="645724"/>
                  </a:lnTo>
                  <a:lnTo>
                    <a:pt x="747324" y="659271"/>
                  </a:lnTo>
                  <a:lnTo>
                    <a:pt x="717973" y="670560"/>
                  </a:lnTo>
                  <a:lnTo>
                    <a:pt x="686364" y="659271"/>
                  </a:lnTo>
                  <a:lnTo>
                    <a:pt x="675075" y="645724"/>
                  </a:lnTo>
                  <a:lnTo>
                    <a:pt x="647982" y="675075"/>
                  </a:lnTo>
                  <a:lnTo>
                    <a:pt x="616373" y="708942"/>
                  </a:lnTo>
                  <a:lnTo>
                    <a:pt x="614115" y="736035"/>
                  </a:lnTo>
                  <a:lnTo>
                    <a:pt x="577991" y="736035"/>
                  </a:lnTo>
                  <a:lnTo>
                    <a:pt x="559929" y="727004"/>
                  </a:lnTo>
                  <a:lnTo>
                    <a:pt x="512515" y="724746"/>
                  </a:lnTo>
                  <a:lnTo>
                    <a:pt x="512515" y="751840"/>
                  </a:lnTo>
                  <a:lnTo>
                    <a:pt x="496711" y="731520"/>
                  </a:lnTo>
                  <a:lnTo>
                    <a:pt x="478649" y="763128"/>
                  </a:lnTo>
                  <a:lnTo>
                    <a:pt x="449298" y="772160"/>
                  </a:lnTo>
                  <a:lnTo>
                    <a:pt x="422204" y="792480"/>
                  </a:lnTo>
                  <a:lnTo>
                    <a:pt x="392853" y="758613"/>
                  </a:lnTo>
                  <a:lnTo>
                    <a:pt x="363502" y="760871"/>
                  </a:lnTo>
                  <a:lnTo>
                    <a:pt x="340924" y="688622"/>
                  </a:lnTo>
                  <a:lnTo>
                    <a:pt x="298027" y="693137"/>
                  </a:lnTo>
                  <a:lnTo>
                    <a:pt x="266418" y="643466"/>
                  </a:lnTo>
                  <a:lnTo>
                    <a:pt x="241582" y="618631"/>
                  </a:lnTo>
                  <a:lnTo>
                    <a:pt x="232551" y="598311"/>
                  </a:lnTo>
                  <a:lnTo>
                    <a:pt x="212231" y="632177"/>
                  </a:lnTo>
                  <a:lnTo>
                    <a:pt x="139982" y="65475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endParaRPr lang="en-US" sz="600" b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Attapeu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62949" y="4809794"/>
              <a:ext cx="226442" cy="22385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06404" y="4781379"/>
              <a:ext cx="170239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" dirty="0"/>
                <a:t>&gt;80,000 ton per year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69014" y="5101751"/>
              <a:ext cx="226442" cy="22385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12469" y="5073335"/>
              <a:ext cx="170239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" dirty="0"/>
                <a:t>60,001-80,000 ton per year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61961" y="5405016"/>
              <a:ext cx="226442" cy="2238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05418" y="5376599"/>
              <a:ext cx="170239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" dirty="0"/>
                <a:t>20,001-60,000 ton per year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61961" y="5716063"/>
              <a:ext cx="226442" cy="2238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95457" y="5696971"/>
              <a:ext cx="170239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" dirty="0"/>
                <a:t>&lt; 20,000 ton per year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37797" y="162880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Corn cob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199276" y="162880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Bagasse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879076" y="2204859"/>
            <a:ext cx="3431978" cy="3627270"/>
            <a:chOff x="35496" y="1689758"/>
            <a:chExt cx="4195716" cy="4619562"/>
          </a:xfrm>
        </p:grpSpPr>
        <p:sp>
          <p:nvSpPr>
            <p:cNvPr id="34" name="Freeform 33"/>
            <p:cNvSpPr/>
            <p:nvPr/>
          </p:nvSpPr>
          <p:spPr>
            <a:xfrm>
              <a:off x="35496" y="2580328"/>
              <a:ext cx="647272" cy="570216"/>
            </a:xfrm>
            <a:custGeom>
              <a:avLst/>
              <a:gdLst>
                <a:gd name="connsiteX0" fmla="*/ 248635 w 863029"/>
                <a:gd name="connsiteY0" fmla="*/ 741794 h 760288"/>
                <a:gd name="connsiteX1" fmla="*/ 289731 w 863029"/>
                <a:gd name="connsiteY1" fmla="*/ 694533 h 760288"/>
                <a:gd name="connsiteX2" fmla="*/ 289731 w 863029"/>
                <a:gd name="connsiteY2" fmla="*/ 694533 h 760288"/>
                <a:gd name="connsiteX3" fmla="*/ 314389 w 863029"/>
                <a:gd name="connsiteY3" fmla="*/ 659601 h 760288"/>
                <a:gd name="connsiteX4" fmla="*/ 310280 w 863029"/>
                <a:gd name="connsiteY4" fmla="*/ 639053 h 760288"/>
                <a:gd name="connsiteX5" fmla="*/ 343157 w 863029"/>
                <a:gd name="connsiteY5" fmla="*/ 560969 h 760288"/>
                <a:gd name="connsiteX6" fmla="*/ 347267 w 863029"/>
                <a:gd name="connsiteY6" fmla="*/ 546585 h 760288"/>
                <a:gd name="connsiteX7" fmla="*/ 353431 w 863029"/>
                <a:gd name="connsiteY7" fmla="*/ 505489 h 760288"/>
                <a:gd name="connsiteX8" fmla="*/ 353431 w 863029"/>
                <a:gd name="connsiteY8" fmla="*/ 484940 h 760288"/>
                <a:gd name="connsiteX9" fmla="*/ 347267 w 863029"/>
                <a:gd name="connsiteY9" fmla="*/ 482885 h 760288"/>
                <a:gd name="connsiteX10" fmla="*/ 328773 w 863029"/>
                <a:gd name="connsiteY10" fmla="*/ 493160 h 760288"/>
                <a:gd name="connsiteX11" fmla="*/ 320554 w 863029"/>
                <a:gd name="connsiteY11" fmla="*/ 497269 h 760288"/>
                <a:gd name="connsiteX12" fmla="*/ 291786 w 863029"/>
                <a:gd name="connsiteY12" fmla="*/ 482885 h 760288"/>
                <a:gd name="connsiteX13" fmla="*/ 289731 w 863029"/>
                <a:gd name="connsiteY13" fmla="*/ 476721 h 760288"/>
                <a:gd name="connsiteX14" fmla="*/ 271238 w 863029"/>
                <a:gd name="connsiteY14" fmla="*/ 462337 h 760288"/>
                <a:gd name="connsiteX15" fmla="*/ 269183 w 863029"/>
                <a:gd name="connsiteY15" fmla="*/ 445898 h 760288"/>
                <a:gd name="connsiteX16" fmla="*/ 269183 w 863029"/>
                <a:gd name="connsiteY16" fmla="*/ 433569 h 760288"/>
                <a:gd name="connsiteX17" fmla="*/ 254799 w 863029"/>
                <a:gd name="connsiteY17" fmla="*/ 425350 h 760288"/>
                <a:gd name="connsiteX18" fmla="*/ 238360 w 863029"/>
                <a:gd name="connsiteY18" fmla="*/ 400692 h 760288"/>
                <a:gd name="connsiteX19" fmla="*/ 230141 w 863029"/>
                <a:gd name="connsiteY19" fmla="*/ 384253 h 760288"/>
                <a:gd name="connsiteX20" fmla="*/ 219867 w 863029"/>
                <a:gd name="connsiteY20" fmla="*/ 349321 h 760288"/>
                <a:gd name="connsiteX21" fmla="*/ 203428 w 863029"/>
                <a:gd name="connsiteY21" fmla="*/ 336992 h 760288"/>
                <a:gd name="connsiteX22" fmla="*/ 199319 w 863029"/>
                <a:gd name="connsiteY22" fmla="*/ 326718 h 760288"/>
                <a:gd name="connsiteX23" fmla="*/ 180825 w 863029"/>
                <a:gd name="connsiteY23" fmla="*/ 310280 h 760288"/>
                <a:gd name="connsiteX24" fmla="*/ 160277 w 863029"/>
                <a:gd name="connsiteY24" fmla="*/ 312334 h 760288"/>
                <a:gd name="connsiteX25" fmla="*/ 141783 w 863029"/>
                <a:gd name="connsiteY25" fmla="*/ 308225 h 760288"/>
                <a:gd name="connsiteX26" fmla="*/ 121235 w 863029"/>
                <a:gd name="connsiteY26" fmla="*/ 320554 h 760288"/>
                <a:gd name="connsiteX27" fmla="*/ 117125 w 863029"/>
                <a:gd name="connsiteY27" fmla="*/ 330828 h 760288"/>
                <a:gd name="connsiteX28" fmla="*/ 108906 w 863029"/>
                <a:gd name="connsiteY28" fmla="*/ 347267 h 760288"/>
                <a:gd name="connsiteX29" fmla="*/ 108906 w 863029"/>
                <a:gd name="connsiteY29" fmla="*/ 365760 h 760288"/>
                <a:gd name="connsiteX30" fmla="*/ 80138 w 863029"/>
                <a:gd name="connsiteY30" fmla="*/ 382199 h 760288"/>
                <a:gd name="connsiteX31" fmla="*/ 67809 w 863029"/>
                <a:gd name="connsiteY31" fmla="*/ 378089 h 760288"/>
                <a:gd name="connsiteX32" fmla="*/ 55480 w 863029"/>
                <a:gd name="connsiteY32" fmla="*/ 396582 h 760288"/>
                <a:gd name="connsiteX33" fmla="*/ 67809 w 863029"/>
                <a:gd name="connsiteY33" fmla="*/ 402747 h 760288"/>
                <a:gd name="connsiteX34" fmla="*/ 73974 w 863029"/>
                <a:gd name="connsiteY34" fmla="*/ 421240 h 760288"/>
                <a:gd name="connsiteX35" fmla="*/ 69864 w 863029"/>
                <a:gd name="connsiteY35" fmla="*/ 425350 h 760288"/>
                <a:gd name="connsiteX36" fmla="*/ 43152 w 863029"/>
                <a:gd name="connsiteY36" fmla="*/ 419186 h 760288"/>
                <a:gd name="connsiteX37" fmla="*/ 20548 w 863029"/>
                <a:gd name="connsiteY37" fmla="*/ 410966 h 760288"/>
                <a:gd name="connsiteX38" fmla="*/ 0 w 863029"/>
                <a:gd name="connsiteY38" fmla="*/ 390418 h 760288"/>
                <a:gd name="connsiteX39" fmla="*/ 2055 w 863029"/>
                <a:gd name="connsiteY39" fmla="*/ 373979 h 760288"/>
                <a:gd name="connsiteX40" fmla="*/ 6165 w 863029"/>
                <a:gd name="connsiteY40" fmla="*/ 363705 h 760288"/>
                <a:gd name="connsiteX41" fmla="*/ 2055 w 863029"/>
                <a:gd name="connsiteY41" fmla="*/ 339047 h 760288"/>
                <a:gd name="connsiteX42" fmla="*/ 30823 w 863029"/>
                <a:gd name="connsiteY42" fmla="*/ 306170 h 760288"/>
                <a:gd name="connsiteX43" fmla="*/ 32877 w 863029"/>
                <a:gd name="connsiteY43" fmla="*/ 275347 h 760288"/>
                <a:gd name="connsiteX44" fmla="*/ 41097 w 863029"/>
                <a:gd name="connsiteY44" fmla="*/ 221922 h 760288"/>
                <a:gd name="connsiteX45" fmla="*/ 63700 w 863029"/>
                <a:gd name="connsiteY45" fmla="*/ 193154 h 760288"/>
                <a:gd name="connsiteX46" fmla="*/ 82193 w 863029"/>
                <a:gd name="connsiteY46" fmla="*/ 129454 h 760288"/>
                <a:gd name="connsiteX47" fmla="*/ 102742 w 863029"/>
                <a:gd name="connsiteY47" fmla="*/ 104796 h 760288"/>
                <a:gd name="connsiteX48" fmla="*/ 143838 w 863029"/>
                <a:gd name="connsiteY48" fmla="*/ 63700 h 760288"/>
                <a:gd name="connsiteX49" fmla="*/ 174661 w 863029"/>
                <a:gd name="connsiteY49" fmla="*/ 43151 h 760288"/>
                <a:gd name="connsiteX50" fmla="*/ 197264 w 863029"/>
                <a:gd name="connsiteY50" fmla="*/ 43151 h 760288"/>
                <a:gd name="connsiteX51" fmla="*/ 215757 w 863029"/>
                <a:gd name="connsiteY51" fmla="*/ 28768 h 760288"/>
                <a:gd name="connsiteX52" fmla="*/ 232196 w 863029"/>
                <a:gd name="connsiteY52" fmla="*/ 2055 h 760288"/>
                <a:gd name="connsiteX53" fmla="*/ 269183 w 863029"/>
                <a:gd name="connsiteY53" fmla="*/ 14384 h 760288"/>
                <a:gd name="connsiteX54" fmla="*/ 287676 w 863029"/>
                <a:gd name="connsiteY54" fmla="*/ 14384 h 760288"/>
                <a:gd name="connsiteX55" fmla="*/ 330828 w 863029"/>
                <a:gd name="connsiteY55" fmla="*/ 14384 h 760288"/>
                <a:gd name="connsiteX56" fmla="*/ 353431 w 863029"/>
                <a:gd name="connsiteY56" fmla="*/ 18493 h 760288"/>
                <a:gd name="connsiteX57" fmla="*/ 394528 w 863029"/>
                <a:gd name="connsiteY57" fmla="*/ 0 h 760288"/>
                <a:gd name="connsiteX58" fmla="*/ 406857 w 863029"/>
                <a:gd name="connsiteY58" fmla="*/ 8219 h 760288"/>
                <a:gd name="connsiteX59" fmla="*/ 421240 w 863029"/>
                <a:gd name="connsiteY59" fmla="*/ 30822 h 760288"/>
                <a:gd name="connsiteX60" fmla="*/ 439734 w 863029"/>
                <a:gd name="connsiteY60" fmla="*/ 36987 h 760288"/>
                <a:gd name="connsiteX61" fmla="*/ 452063 w 863029"/>
                <a:gd name="connsiteY61" fmla="*/ 32877 h 760288"/>
                <a:gd name="connsiteX62" fmla="*/ 493160 w 863029"/>
                <a:gd name="connsiteY62" fmla="*/ 61645 h 760288"/>
                <a:gd name="connsiteX63" fmla="*/ 491105 w 863029"/>
                <a:gd name="connsiteY63" fmla="*/ 71919 h 760288"/>
                <a:gd name="connsiteX64" fmla="*/ 507543 w 863029"/>
                <a:gd name="connsiteY64" fmla="*/ 98632 h 760288"/>
                <a:gd name="connsiteX65" fmla="*/ 519872 w 863029"/>
                <a:gd name="connsiteY65" fmla="*/ 113016 h 760288"/>
                <a:gd name="connsiteX66" fmla="*/ 534256 w 863029"/>
                <a:gd name="connsiteY66" fmla="*/ 135619 h 760288"/>
                <a:gd name="connsiteX67" fmla="*/ 550695 w 863029"/>
                <a:gd name="connsiteY67" fmla="*/ 152058 h 760288"/>
                <a:gd name="connsiteX68" fmla="*/ 558914 w 863029"/>
                <a:gd name="connsiteY68" fmla="*/ 197264 h 760288"/>
                <a:gd name="connsiteX69" fmla="*/ 560969 w 863029"/>
                <a:gd name="connsiteY69" fmla="*/ 213702 h 760288"/>
                <a:gd name="connsiteX70" fmla="*/ 560969 w 863029"/>
                <a:gd name="connsiteY70" fmla="*/ 234251 h 760288"/>
                <a:gd name="connsiteX71" fmla="*/ 569188 w 863029"/>
                <a:gd name="connsiteY71" fmla="*/ 250689 h 760288"/>
                <a:gd name="connsiteX72" fmla="*/ 587682 w 863029"/>
                <a:gd name="connsiteY72" fmla="*/ 250689 h 760288"/>
                <a:gd name="connsiteX73" fmla="*/ 622614 w 863029"/>
                <a:gd name="connsiteY73" fmla="*/ 246580 h 760288"/>
                <a:gd name="connsiteX74" fmla="*/ 647272 w 863029"/>
                <a:gd name="connsiteY74" fmla="*/ 244525 h 760288"/>
                <a:gd name="connsiteX75" fmla="*/ 657546 w 863029"/>
                <a:gd name="connsiteY75" fmla="*/ 267128 h 760288"/>
                <a:gd name="connsiteX76" fmla="*/ 673985 w 863029"/>
                <a:gd name="connsiteY76" fmla="*/ 295896 h 760288"/>
                <a:gd name="connsiteX77" fmla="*/ 676040 w 863029"/>
                <a:gd name="connsiteY77" fmla="*/ 318499 h 760288"/>
                <a:gd name="connsiteX78" fmla="*/ 688369 w 863029"/>
                <a:gd name="connsiteY78" fmla="*/ 349321 h 760288"/>
                <a:gd name="connsiteX79" fmla="*/ 678094 w 863029"/>
                <a:gd name="connsiteY79" fmla="*/ 355486 h 760288"/>
                <a:gd name="connsiteX80" fmla="*/ 673985 w 863029"/>
                <a:gd name="connsiteY80" fmla="*/ 373979 h 760288"/>
                <a:gd name="connsiteX81" fmla="*/ 696588 w 863029"/>
                <a:gd name="connsiteY81" fmla="*/ 392473 h 760288"/>
                <a:gd name="connsiteX82" fmla="*/ 723301 w 863029"/>
                <a:gd name="connsiteY82" fmla="*/ 408911 h 760288"/>
                <a:gd name="connsiteX83" fmla="*/ 752068 w 863029"/>
                <a:gd name="connsiteY83" fmla="*/ 404802 h 760288"/>
                <a:gd name="connsiteX84" fmla="*/ 780836 w 863029"/>
                <a:gd name="connsiteY84" fmla="*/ 408911 h 760288"/>
                <a:gd name="connsiteX85" fmla="*/ 813713 w 863029"/>
                <a:gd name="connsiteY85" fmla="*/ 415076 h 760288"/>
                <a:gd name="connsiteX86" fmla="*/ 834262 w 863029"/>
                <a:gd name="connsiteY86" fmla="*/ 396582 h 760288"/>
                <a:gd name="connsiteX87" fmla="*/ 844536 w 863029"/>
                <a:gd name="connsiteY87" fmla="*/ 408911 h 760288"/>
                <a:gd name="connsiteX88" fmla="*/ 830152 w 863029"/>
                <a:gd name="connsiteY88" fmla="*/ 431515 h 760288"/>
                <a:gd name="connsiteX89" fmla="*/ 793165 w 863029"/>
                <a:gd name="connsiteY89" fmla="*/ 447953 h 760288"/>
                <a:gd name="connsiteX90" fmla="*/ 793165 w 863029"/>
                <a:gd name="connsiteY90" fmla="*/ 447953 h 760288"/>
                <a:gd name="connsiteX91" fmla="*/ 830152 w 863029"/>
                <a:gd name="connsiteY91" fmla="*/ 456173 h 760288"/>
                <a:gd name="connsiteX92" fmla="*/ 854810 w 863029"/>
                <a:gd name="connsiteY92" fmla="*/ 464392 h 760288"/>
                <a:gd name="connsiteX93" fmla="*/ 863029 w 863029"/>
                <a:gd name="connsiteY93" fmla="*/ 484940 h 760288"/>
                <a:gd name="connsiteX94" fmla="*/ 846591 w 863029"/>
                <a:gd name="connsiteY94" fmla="*/ 511653 h 760288"/>
                <a:gd name="connsiteX95" fmla="*/ 807549 w 863029"/>
                <a:gd name="connsiteY95" fmla="*/ 530147 h 760288"/>
                <a:gd name="connsiteX96" fmla="*/ 772617 w 863029"/>
                <a:gd name="connsiteY96" fmla="*/ 515763 h 760288"/>
                <a:gd name="connsiteX97" fmla="*/ 754123 w 863029"/>
                <a:gd name="connsiteY97" fmla="*/ 501379 h 760288"/>
                <a:gd name="connsiteX98" fmla="*/ 719191 w 863029"/>
                <a:gd name="connsiteY98" fmla="*/ 501379 h 760288"/>
                <a:gd name="connsiteX99" fmla="*/ 671930 w 863029"/>
                <a:gd name="connsiteY99" fmla="*/ 534256 h 760288"/>
                <a:gd name="connsiteX100" fmla="*/ 676040 w 863029"/>
                <a:gd name="connsiteY100" fmla="*/ 554805 h 760288"/>
                <a:gd name="connsiteX101" fmla="*/ 684259 w 863029"/>
                <a:gd name="connsiteY101" fmla="*/ 556859 h 760288"/>
                <a:gd name="connsiteX102" fmla="*/ 663711 w 863029"/>
                <a:gd name="connsiteY102" fmla="*/ 575353 h 760288"/>
                <a:gd name="connsiteX103" fmla="*/ 634943 w 863029"/>
                <a:gd name="connsiteY103" fmla="*/ 579462 h 760288"/>
                <a:gd name="connsiteX104" fmla="*/ 604120 w 863029"/>
                <a:gd name="connsiteY104" fmla="*/ 575353 h 760288"/>
                <a:gd name="connsiteX105" fmla="*/ 585627 w 863029"/>
                <a:gd name="connsiteY105" fmla="*/ 591791 h 760288"/>
                <a:gd name="connsiteX106" fmla="*/ 556859 w 863029"/>
                <a:gd name="connsiteY106" fmla="*/ 604120 h 760288"/>
                <a:gd name="connsiteX107" fmla="*/ 565079 w 863029"/>
                <a:gd name="connsiteY107" fmla="*/ 606175 h 760288"/>
                <a:gd name="connsiteX108" fmla="*/ 511653 w 863029"/>
                <a:gd name="connsiteY108" fmla="*/ 614395 h 760288"/>
                <a:gd name="connsiteX109" fmla="*/ 468502 w 863029"/>
                <a:gd name="connsiteY109" fmla="*/ 624669 h 760288"/>
                <a:gd name="connsiteX110" fmla="*/ 474666 w 863029"/>
                <a:gd name="connsiteY110" fmla="*/ 647272 h 760288"/>
                <a:gd name="connsiteX111" fmla="*/ 466447 w 863029"/>
                <a:gd name="connsiteY111" fmla="*/ 649327 h 760288"/>
                <a:gd name="connsiteX112" fmla="*/ 486995 w 863029"/>
                <a:gd name="connsiteY112" fmla="*/ 665765 h 760288"/>
                <a:gd name="connsiteX113" fmla="*/ 493160 w 863029"/>
                <a:gd name="connsiteY113" fmla="*/ 673985 h 760288"/>
                <a:gd name="connsiteX114" fmla="*/ 491105 w 863029"/>
                <a:gd name="connsiteY114" fmla="*/ 698643 h 760288"/>
                <a:gd name="connsiteX115" fmla="*/ 464392 w 863029"/>
                <a:gd name="connsiteY115" fmla="*/ 713027 h 760288"/>
                <a:gd name="connsiteX116" fmla="*/ 431515 w 863029"/>
                <a:gd name="connsiteY116" fmla="*/ 729465 h 760288"/>
                <a:gd name="connsiteX117" fmla="*/ 427405 w 863029"/>
                <a:gd name="connsiteY117" fmla="*/ 737685 h 760288"/>
                <a:gd name="connsiteX118" fmla="*/ 380144 w 863029"/>
                <a:gd name="connsiteY118" fmla="*/ 735630 h 760288"/>
                <a:gd name="connsiteX119" fmla="*/ 361650 w 863029"/>
                <a:gd name="connsiteY119" fmla="*/ 743849 h 760288"/>
                <a:gd name="connsiteX120" fmla="*/ 361650 w 863029"/>
                <a:gd name="connsiteY120" fmla="*/ 752068 h 760288"/>
                <a:gd name="connsiteX121" fmla="*/ 318499 w 863029"/>
                <a:gd name="connsiteY121" fmla="*/ 756178 h 760288"/>
                <a:gd name="connsiteX122" fmla="*/ 304115 w 863029"/>
                <a:gd name="connsiteY122" fmla="*/ 760288 h 760288"/>
                <a:gd name="connsiteX123" fmla="*/ 248635 w 863029"/>
                <a:gd name="connsiteY123" fmla="*/ 741794 h 76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863029" h="760288">
                  <a:moveTo>
                    <a:pt x="248635" y="741794"/>
                  </a:moveTo>
                  <a:lnTo>
                    <a:pt x="289731" y="694533"/>
                  </a:lnTo>
                  <a:lnTo>
                    <a:pt x="289731" y="694533"/>
                  </a:lnTo>
                  <a:lnTo>
                    <a:pt x="314389" y="659601"/>
                  </a:lnTo>
                  <a:lnTo>
                    <a:pt x="310280" y="639053"/>
                  </a:lnTo>
                  <a:lnTo>
                    <a:pt x="343157" y="560969"/>
                  </a:lnTo>
                  <a:lnTo>
                    <a:pt x="347267" y="546585"/>
                  </a:lnTo>
                  <a:lnTo>
                    <a:pt x="353431" y="505489"/>
                  </a:lnTo>
                  <a:lnTo>
                    <a:pt x="353431" y="484940"/>
                  </a:lnTo>
                  <a:lnTo>
                    <a:pt x="347267" y="482885"/>
                  </a:lnTo>
                  <a:lnTo>
                    <a:pt x="328773" y="493160"/>
                  </a:lnTo>
                  <a:lnTo>
                    <a:pt x="320554" y="497269"/>
                  </a:lnTo>
                  <a:lnTo>
                    <a:pt x="291786" y="482885"/>
                  </a:lnTo>
                  <a:lnTo>
                    <a:pt x="289731" y="476721"/>
                  </a:lnTo>
                  <a:lnTo>
                    <a:pt x="271238" y="462337"/>
                  </a:lnTo>
                  <a:lnTo>
                    <a:pt x="269183" y="445898"/>
                  </a:lnTo>
                  <a:lnTo>
                    <a:pt x="269183" y="433569"/>
                  </a:lnTo>
                  <a:lnTo>
                    <a:pt x="254799" y="425350"/>
                  </a:lnTo>
                  <a:lnTo>
                    <a:pt x="238360" y="400692"/>
                  </a:lnTo>
                  <a:lnTo>
                    <a:pt x="230141" y="384253"/>
                  </a:lnTo>
                  <a:lnTo>
                    <a:pt x="219867" y="349321"/>
                  </a:lnTo>
                  <a:lnTo>
                    <a:pt x="203428" y="336992"/>
                  </a:lnTo>
                  <a:lnTo>
                    <a:pt x="199319" y="326718"/>
                  </a:lnTo>
                  <a:lnTo>
                    <a:pt x="180825" y="310280"/>
                  </a:lnTo>
                  <a:lnTo>
                    <a:pt x="160277" y="312334"/>
                  </a:lnTo>
                  <a:lnTo>
                    <a:pt x="141783" y="308225"/>
                  </a:lnTo>
                  <a:lnTo>
                    <a:pt x="121235" y="320554"/>
                  </a:lnTo>
                  <a:lnTo>
                    <a:pt x="117125" y="330828"/>
                  </a:lnTo>
                  <a:lnTo>
                    <a:pt x="108906" y="347267"/>
                  </a:lnTo>
                  <a:lnTo>
                    <a:pt x="108906" y="365760"/>
                  </a:lnTo>
                  <a:lnTo>
                    <a:pt x="80138" y="382199"/>
                  </a:lnTo>
                  <a:lnTo>
                    <a:pt x="67809" y="378089"/>
                  </a:lnTo>
                  <a:lnTo>
                    <a:pt x="55480" y="396582"/>
                  </a:lnTo>
                  <a:lnTo>
                    <a:pt x="67809" y="402747"/>
                  </a:lnTo>
                  <a:lnTo>
                    <a:pt x="73974" y="421240"/>
                  </a:lnTo>
                  <a:lnTo>
                    <a:pt x="69864" y="425350"/>
                  </a:lnTo>
                  <a:lnTo>
                    <a:pt x="43152" y="419186"/>
                  </a:lnTo>
                  <a:lnTo>
                    <a:pt x="20548" y="410966"/>
                  </a:lnTo>
                  <a:lnTo>
                    <a:pt x="0" y="390418"/>
                  </a:lnTo>
                  <a:lnTo>
                    <a:pt x="2055" y="373979"/>
                  </a:lnTo>
                  <a:lnTo>
                    <a:pt x="6165" y="363705"/>
                  </a:lnTo>
                  <a:lnTo>
                    <a:pt x="2055" y="339047"/>
                  </a:lnTo>
                  <a:lnTo>
                    <a:pt x="30823" y="306170"/>
                  </a:lnTo>
                  <a:lnTo>
                    <a:pt x="32877" y="275347"/>
                  </a:lnTo>
                  <a:lnTo>
                    <a:pt x="41097" y="221922"/>
                  </a:lnTo>
                  <a:lnTo>
                    <a:pt x="63700" y="193154"/>
                  </a:lnTo>
                  <a:lnTo>
                    <a:pt x="82193" y="129454"/>
                  </a:lnTo>
                  <a:lnTo>
                    <a:pt x="102742" y="104796"/>
                  </a:lnTo>
                  <a:lnTo>
                    <a:pt x="143838" y="63700"/>
                  </a:lnTo>
                  <a:lnTo>
                    <a:pt x="174661" y="43151"/>
                  </a:lnTo>
                  <a:lnTo>
                    <a:pt x="197264" y="43151"/>
                  </a:lnTo>
                  <a:lnTo>
                    <a:pt x="215757" y="28768"/>
                  </a:lnTo>
                  <a:lnTo>
                    <a:pt x="232196" y="2055"/>
                  </a:lnTo>
                  <a:lnTo>
                    <a:pt x="269183" y="14384"/>
                  </a:lnTo>
                  <a:lnTo>
                    <a:pt x="287676" y="14384"/>
                  </a:lnTo>
                  <a:lnTo>
                    <a:pt x="330828" y="14384"/>
                  </a:lnTo>
                  <a:lnTo>
                    <a:pt x="353431" y="18493"/>
                  </a:lnTo>
                  <a:lnTo>
                    <a:pt x="394528" y="0"/>
                  </a:lnTo>
                  <a:lnTo>
                    <a:pt x="406857" y="8219"/>
                  </a:lnTo>
                  <a:lnTo>
                    <a:pt x="421240" y="30822"/>
                  </a:lnTo>
                  <a:lnTo>
                    <a:pt x="439734" y="36987"/>
                  </a:lnTo>
                  <a:lnTo>
                    <a:pt x="452063" y="32877"/>
                  </a:lnTo>
                  <a:lnTo>
                    <a:pt x="493160" y="61645"/>
                  </a:lnTo>
                  <a:lnTo>
                    <a:pt x="491105" y="71919"/>
                  </a:lnTo>
                  <a:lnTo>
                    <a:pt x="507543" y="98632"/>
                  </a:lnTo>
                  <a:lnTo>
                    <a:pt x="519872" y="113016"/>
                  </a:lnTo>
                  <a:lnTo>
                    <a:pt x="534256" y="135619"/>
                  </a:lnTo>
                  <a:lnTo>
                    <a:pt x="550695" y="152058"/>
                  </a:lnTo>
                  <a:lnTo>
                    <a:pt x="558914" y="197264"/>
                  </a:lnTo>
                  <a:lnTo>
                    <a:pt x="560969" y="213702"/>
                  </a:lnTo>
                  <a:lnTo>
                    <a:pt x="560969" y="234251"/>
                  </a:lnTo>
                  <a:lnTo>
                    <a:pt x="569188" y="250689"/>
                  </a:lnTo>
                  <a:lnTo>
                    <a:pt x="587682" y="250689"/>
                  </a:lnTo>
                  <a:lnTo>
                    <a:pt x="622614" y="246580"/>
                  </a:lnTo>
                  <a:lnTo>
                    <a:pt x="647272" y="244525"/>
                  </a:lnTo>
                  <a:lnTo>
                    <a:pt x="657546" y="267128"/>
                  </a:lnTo>
                  <a:lnTo>
                    <a:pt x="673985" y="295896"/>
                  </a:lnTo>
                  <a:lnTo>
                    <a:pt x="676040" y="318499"/>
                  </a:lnTo>
                  <a:lnTo>
                    <a:pt x="688369" y="349321"/>
                  </a:lnTo>
                  <a:lnTo>
                    <a:pt x="678094" y="355486"/>
                  </a:lnTo>
                  <a:lnTo>
                    <a:pt x="673985" y="373979"/>
                  </a:lnTo>
                  <a:lnTo>
                    <a:pt x="696588" y="392473"/>
                  </a:lnTo>
                  <a:lnTo>
                    <a:pt x="723301" y="408911"/>
                  </a:lnTo>
                  <a:lnTo>
                    <a:pt x="752068" y="404802"/>
                  </a:lnTo>
                  <a:lnTo>
                    <a:pt x="780836" y="408911"/>
                  </a:lnTo>
                  <a:lnTo>
                    <a:pt x="813713" y="415076"/>
                  </a:lnTo>
                  <a:lnTo>
                    <a:pt x="834262" y="396582"/>
                  </a:lnTo>
                  <a:lnTo>
                    <a:pt x="844536" y="408911"/>
                  </a:lnTo>
                  <a:lnTo>
                    <a:pt x="830152" y="431515"/>
                  </a:lnTo>
                  <a:lnTo>
                    <a:pt x="793165" y="447953"/>
                  </a:lnTo>
                  <a:lnTo>
                    <a:pt x="793165" y="447953"/>
                  </a:lnTo>
                  <a:lnTo>
                    <a:pt x="830152" y="456173"/>
                  </a:lnTo>
                  <a:lnTo>
                    <a:pt x="854810" y="464392"/>
                  </a:lnTo>
                  <a:lnTo>
                    <a:pt x="863029" y="484940"/>
                  </a:lnTo>
                  <a:lnTo>
                    <a:pt x="846591" y="511653"/>
                  </a:lnTo>
                  <a:lnTo>
                    <a:pt x="807549" y="530147"/>
                  </a:lnTo>
                  <a:lnTo>
                    <a:pt x="772617" y="515763"/>
                  </a:lnTo>
                  <a:lnTo>
                    <a:pt x="754123" y="501379"/>
                  </a:lnTo>
                  <a:lnTo>
                    <a:pt x="719191" y="501379"/>
                  </a:lnTo>
                  <a:lnTo>
                    <a:pt x="671930" y="534256"/>
                  </a:lnTo>
                  <a:lnTo>
                    <a:pt x="676040" y="554805"/>
                  </a:lnTo>
                  <a:lnTo>
                    <a:pt x="684259" y="556859"/>
                  </a:lnTo>
                  <a:lnTo>
                    <a:pt x="663711" y="575353"/>
                  </a:lnTo>
                  <a:lnTo>
                    <a:pt x="634943" y="579462"/>
                  </a:lnTo>
                  <a:lnTo>
                    <a:pt x="604120" y="575353"/>
                  </a:lnTo>
                  <a:lnTo>
                    <a:pt x="585627" y="591791"/>
                  </a:lnTo>
                  <a:lnTo>
                    <a:pt x="556859" y="604120"/>
                  </a:lnTo>
                  <a:lnTo>
                    <a:pt x="565079" y="606175"/>
                  </a:lnTo>
                  <a:lnTo>
                    <a:pt x="511653" y="614395"/>
                  </a:lnTo>
                  <a:lnTo>
                    <a:pt x="468502" y="624669"/>
                  </a:lnTo>
                  <a:lnTo>
                    <a:pt x="474666" y="647272"/>
                  </a:lnTo>
                  <a:lnTo>
                    <a:pt x="466447" y="649327"/>
                  </a:lnTo>
                  <a:lnTo>
                    <a:pt x="486995" y="665765"/>
                  </a:lnTo>
                  <a:lnTo>
                    <a:pt x="493160" y="673985"/>
                  </a:lnTo>
                  <a:lnTo>
                    <a:pt x="491105" y="698643"/>
                  </a:lnTo>
                  <a:lnTo>
                    <a:pt x="464392" y="713027"/>
                  </a:lnTo>
                  <a:lnTo>
                    <a:pt x="431515" y="729465"/>
                  </a:lnTo>
                  <a:lnTo>
                    <a:pt x="427405" y="737685"/>
                  </a:lnTo>
                  <a:lnTo>
                    <a:pt x="380144" y="735630"/>
                  </a:lnTo>
                  <a:lnTo>
                    <a:pt x="361650" y="743849"/>
                  </a:lnTo>
                  <a:lnTo>
                    <a:pt x="361650" y="752068"/>
                  </a:lnTo>
                  <a:lnTo>
                    <a:pt x="318499" y="756178"/>
                  </a:lnTo>
                  <a:lnTo>
                    <a:pt x="304115" y="760288"/>
                  </a:lnTo>
                  <a:lnTo>
                    <a:pt x="248635" y="74179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tx2">
                      <a:lumMod val="50000"/>
                    </a:schemeClr>
                  </a:solidFill>
                </a:rPr>
                <a:t>Bokeo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76058" y="2197114"/>
              <a:ext cx="690423" cy="687341"/>
            </a:xfrm>
            <a:custGeom>
              <a:avLst/>
              <a:gdLst>
                <a:gd name="connsiteX0" fmla="*/ 476721 w 920564"/>
                <a:gd name="connsiteY0" fmla="*/ 0 h 916454"/>
                <a:gd name="connsiteX1" fmla="*/ 521927 w 920564"/>
                <a:gd name="connsiteY1" fmla="*/ 47261 h 916454"/>
                <a:gd name="connsiteX2" fmla="*/ 521927 w 920564"/>
                <a:gd name="connsiteY2" fmla="*/ 63699 h 916454"/>
                <a:gd name="connsiteX3" fmla="*/ 495214 w 920564"/>
                <a:gd name="connsiteY3" fmla="*/ 78083 h 916454"/>
                <a:gd name="connsiteX4" fmla="*/ 497269 w 920564"/>
                <a:gd name="connsiteY4" fmla="*/ 104796 h 916454"/>
                <a:gd name="connsiteX5" fmla="*/ 472611 w 920564"/>
                <a:gd name="connsiteY5" fmla="*/ 125344 h 916454"/>
                <a:gd name="connsiteX6" fmla="*/ 474666 w 920564"/>
                <a:gd name="connsiteY6" fmla="*/ 147948 h 916454"/>
                <a:gd name="connsiteX7" fmla="*/ 493159 w 920564"/>
                <a:gd name="connsiteY7" fmla="*/ 178770 h 916454"/>
                <a:gd name="connsiteX8" fmla="*/ 523982 w 920564"/>
                <a:gd name="connsiteY8" fmla="*/ 191099 h 916454"/>
                <a:gd name="connsiteX9" fmla="*/ 540420 w 920564"/>
                <a:gd name="connsiteY9" fmla="*/ 203428 h 916454"/>
                <a:gd name="connsiteX10" fmla="*/ 526037 w 920564"/>
                <a:gd name="connsiteY10" fmla="*/ 232196 h 916454"/>
                <a:gd name="connsiteX11" fmla="*/ 517817 w 920564"/>
                <a:gd name="connsiteY11" fmla="*/ 254799 h 916454"/>
                <a:gd name="connsiteX12" fmla="*/ 550695 w 920564"/>
                <a:gd name="connsiteY12" fmla="*/ 279457 h 916454"/>
                <a:gd name="connsiteX13" fmla="*/ 577407 w 920564"/>
                <a:gd name="connsiteY13" fmla="*/ 285621 h 916454"/>
                <a:gd name="connsiteX14" fmla="*/ 636997 w 920564"/>
                <a:gd name="connsiteY14" fmla="*/ 258908 h 916454"/>
                <a:gd name="connsiteX15" fmla="*/ 680149 w 920564"/>
                <a:gd name="connsiteY15" fmla="*/ 242470 h 916454"/>
                <a:gd name="connsiteX16" fmla="*/ 719191 w 920564"/>
                <a:gd name="connsiteY16" fmla="*/ 236305 h 916454"/>
                <a:gd name="connsiteX17" fmla="*/ 768507 w 920564"/>
                <a:gd name="connsiteY17" fmla="*/ 234250 h 916454"/>
                <a:gd name="connsiteX18" fmla="*/ 789055 w 920564"/>
                <a:gd name="connsiteY18" fmla="*/ 244525 h 916454"/>
                <a:gd name="connsiteX19" fmla="*/ 803439 w 920564"/>
                <a:gd name="connsiteY19" fmla="*/ 250689 h 916454"/>
                <a:gd name="connsiteX20" fmla="*/ 784945 w 920564"/>
                <a:gd name="connsiteY20" fmla="*/ 271237 h 916454"/>
                <a:gd name="connsiteX21" fmla="*/ 793165 w 920564"/>
                <a:gd name="connsiteY21" fmla="*/ 283566 h 916454"/>
                <a:gd name="connsiteX22" fmla="*/ 815768 w 920564"/>
                <a:gd name="connsiteY22" fmla="*/ 281512 h 916454"/>
                <a:gd name="connsiteX23" fmla="*/ 821932 w 920564"/>
                <a:gd name="connsiteY23" fmla="*/ 267128 h 916454"/>
                <a:gd name="connsiteX24" fmla="*/ 842481 w 920564"/>
                <a:gd name="connsiteY24" fmla="*/ 267128 h 916454"/>
                <a:gd name="connsiteX25" fmla="*/ 856864 w 920564"/>
                <a:gd name="connsiteY25" fmla="*/ 283566 h 916454"/>
                <a:gd name="connsiteX26" fmla="*/ 860974 w 920564"/>
                <a:gd name="connsiteY26" fmla="*/ 297950 h 916454"/>
                <a:gd name="connsiteX27" fmla="*/ 873303 w 920564"/>
                <a:gd name="connsiteY27" fmla="*/ 314389 h 916454"/>
                <a:gd name="connsiteX28" fmla="*/ 904126 w 920564"/>
                <a:gd name="connsiteY28" fmla="*/ 312334 h 916454"/>
                <a:gd name="connsiteX29" fmla="*/ 912345 w 920564"/>
                <a:gd name="connsiteY29" fmla="*/ 316444 h 916454"/>
                <a:gd name="connsiteX30" fmla="*/ 920564 w 920564"/>
                <a:gd name="connsiteY30" fmla="*/ 343156 h 916454"/>
                <a:gd name="connsiteX31" fmla="*/ 908235 w 920564"/>
                <a:gd name="connsiteY31" fmla="*/ 357540 h 916454"/>
                <a:gd name="connsiteX32" fmla="*/ 902071 w 920564"/>
                <a:gd name="connsiteY32" fmla="*/ 378089 h 916454"/>
                <a:gd name="connsiteX33" fmla="*/ 879468 w 920564"/>
                <a:gd name="connsiteY33" fmla="*/ 380143 h 916454"/>
                <a:gd name="connsiteX34" fmla="*/ 844535 w 920564"/>
                <a:gd name="connsiteY34" fmla="*/ 390418 h 916454"/>
                <a:gd name="connsiteX35" fmla="*/ 828097 w 920564"/>
                <a:gd name="connsiteY35" fmla="*/ 371924 h 916454"/>
                <a:gd name="connsiteX36" fmla="*/ 797274 w 920564"/>
                <a:gd name="connsiteY36" fmla="*/ 394527 h 916454"/>
                <a:gd name="connsiteX37" fmla="*/ 782891 w 920564"/>
                <a:gd name="connsiteY37" fmla="*/ 421240 h 916454"/>
                <a:gd name="connsiteX38" fmla="*/ 791110 w 920564"/>
                <a:gd name="connsiteY38" fmla="*/ 445898 h 916454"/>
                <a:gd name="connsiteX39" fmla="*/ 776726 w 920564"/>
                <a:gd name="connsiteY39" fmla="*/ 484940 h 916454"/>
                <a:gd name="connsiteX40" fmla="*/ 797274 w 920564"/>
                <a:gd name="connsiteY40" fmla="*/ 491104 h 916454"/>
                <a:gd name="connsiteX41" fmla="*/ 801384 w 920564"/>
                <a:gd name="connsiteY41" fmla="*/ 503433 h 916454"/>
                <a:gd name="connsiteX42" fmla="*/ 766452 w 920564"/>
                <a:gd name="connsiteY42" fmla="*/ 515762 h 916454"/>
                <a:gd name="connsiteX43" fmla="*/ 747958 w 920564"/>
                <a:gd name="connsiteY43" fmla="*/ 501379 h 916454"/>
                <a:gd name="connsiteX44" fmla="*/ 723300 w 920564"/>
                <a:gd name="connsiteY44" fmla="*/ 511653 h 916454"/>
                <a:gd name="connsiteX45" fmla="*/ 735629 w 920564"/>
                <a:gd name="connsiteY45" fmla="*/ 523982 h 916454"/>
                <a:gd name="connsiteX46" fmla="*/ 690423 w 920564"/>
                <a:gd name="connsiteY46" fmla="*/ 530146 h 916454"/>
                <a:gd name="connsiteX47" fmla="*/ 690423 w 920564"/>
                <a:gd name="connsiteY47" fmla="*/ 546585 h 916454"/>
                <a:gd name="connsiteX48" fmla="*/ 653436 w 920564"/>
                <a:gd name="connsiteY48" fmla="*/ 595901 h 916454"/>
                <a:gd name="connsiteX49" fmla="*/ 665765 w 920564"/>
                <a:gd name="connsiteY49" fmla="*/ 632888 h 916454"/>
                <a:gd name="connsiteX50" fmla="*/ 690423 w 920564"/>
                <a:gd name="connsiteY50" fmla="*/ 647272 h 916454"/>
                <a:gd name="connsiteX51" fmla="*/ 729465 w 920564"/>
                <a:gd name="connsiteY51" fmla="*/ 655491 h 916454"/>
                <a:gd name="connsiteX52" fmla="*/ 741794 w 920564"/>
                <a:gd name="connsiteY52" fmla="*/ 651381 h 916454"/>
                <a:gd name="connsiteX53" fmla="*/ 762342 w 920564"/>
                <a:gd name="connsiteY53" fmla="*/ 678094 h 916454"/>
                <a:gd name="connsiteX54" fmla="*/ 762342 w 920564"/>
                <a:gd name="connsiteY54" fmla="*/ 708916 h 916454"/>
                <a:gd name="connsiteX55" fmla="*/ 758233 w 920564"/>
                <a:gd name="connsiteY55" fmla="*/ 731520 h 916454"/>
                <a:gd name="connsiteX56" fmla="*/ 745904 w 920564"/>
                <a:gd name="connsiteY56" fmla="*/ 737684 h 916454"/>
                <a:gd name="connsiteX57" fmla="*/ 747958 w 920564"/>
                <a:gd name="connsiteY57" fmla="*/ 782890 h 916454"/>
                <a:gd name="connsiteX58" fmla="*/ 725355 w 920564"/>
                <a:gd name="connsiteY58" fmla="*/ 811658 h 916454"/>
                <a:gd name="connsiteX59" fmla="*/ 713026 w 920564"/>
                <a:gd name="connsiteY59" fmla="*/ 809603 h 916454"/>
                <a:gd name="connsiteX60" fmla="*/ 700697 w 920564"/>
                <a:gd name="connsiteY60" fmla="*/ 832206 h 916454"/>
                <a:gd name="connsiteX61" fmla="*/ 684259 w 920564"/>
                <a:gd name="connsiteY61" fmla="*/ 842481 h 916454"/>
                <a:gd name="connsiteX62" fmla="*/ 651381 w 920564"/>
                <a:gd name="connsiteY62" fmla="*/ 865084 h 916454"/>
                <a:gd name="connsiteX63" fmla="*/ 622614 w 920564"/>
                <a:gd name="connsiteY63" fmla="*/ 879468 h 916454"/>
                <a:gd name="connsiteX64" fmla="*/ 587682 w 920564"/>
                <a:gd name="connsiteY64" fmla="*/ 879468 h 916454"/>
                <a:gd name="connsiteX65" fmla="*/ 513708 w 920564"/>
                <a:gd name="connsiteY65" fmla="*/ 897961 h 916454"/>
                <a:gd name="connsiteX66" fmla="*/ 505488 w 920564"/>
                <a:gd name="connsiteY66" fmla="*/ 889742 h 916454"/>
                <a:gd name="connsiteX67" fmla="*/ 505488 w 920564"/>
                <a:gd name="connsiteY67" fmla="*/ 889742 h 916454"/>
                <a:gd name="connsiteX68" fmla="*/ 486995 w 920564"/>
                <a:gd name="connsiteY68" fmla="*/ 900016 h 916454"/>
                <a:gd name="connsiteX69" fmla="*/ 472611 w 920564"/>
                <a:gd name="connsiteY69" fmla="*/ 916454 h 916454"/>
                <a:gd name="connsiteX70" fmla="*/ 454117 w 920564"/>
                <a:gd name="connsiteY70" fmla="*/ 912345 h 916454"/>
                <a:gd name="connsiteX71" fmla="*/ 425350 w 920564"/>
                <a:gd name="connsiteY71" fmla="*/ 910290 h 916454"/>
                <a:gd name="connsiteX72" fmla="*/ 406856 w 920564"/>
                <a:gd name="connsiteY72" fmla="*/ 910290 h 916454"/>
                <a:gd name="connsiteX73" fmla="*/ 361650 w 920564"/>
                <a:gd name="connsiteY73" fmla="*/ 908235 h 916454"/>
                <a:gd name="connsiteX74" fmla="*/ 332882 w 920564"/>
                <a:gd name="connsiteY74" fmla="*/ 877413 h 916454"/>
                <a:gd name="connsiteX75" fmla="*/ 347266 w 920564"/>
                <a:gd name="connsiteY75" fmla="*/ 840426 h 916454"/>
                <a:gd name="connsiteX76" fmla="*/ 345211 w 920564"/>
                <a:gd name="connsiteY76" fmla="*/ 815768 h 916454"/>
                <a:gd name="connsiteX77" fmla="*/ 320553 w 920564"/>
                <a:gd name="connsiteY77" fmla="*/ 774671 h 916454"/>
                <a:gd name="connsiteX78" fmla="*/ 312334 w 920564"/>
                <a:gd name="connsiteY78" fmla="*/ 756178 h 916454"/>
                <a:gd name="connsiteX79" fmla="*/ 291786 w 920564"/>
                <a:gd name="connsiteY79" fmla="*/ 752068 h 916454"/>
                <a:gd name="connsiteX80" fmla="*/ 244525 w 920564"/>
                <a:gd name="connsiteY80" fmla="*/ 747958 h 916454"/>
                <a:gd name="connsiteX81" fmla="*/ 223976 w 920564"/>
                <a:gd name="connsiteY81" fmla="*/ 735629 h 916454"/>
                <a:gd name="connsiteX82" fmla="*/ 232196 w 920564"/>
                <a:gd name="connsiteY82" fmla="*/ 713026 h 916454"/>
                <a:gd name="connsiteX83" fmla="*/ 232196 w 920564"/>
                <a:gd name="connsiteY83" fmla="*/ 684259 h 916454"/>
                <a:gd name="connsiteX84" fmla="*/ 223976 w 920564"/>
                <a:gd name="connsiteY84" fmla="*/ 673984 h 916454"/>
                <a:gd name="connsiteX85" fmla="*/ 211647 w 920564"/>
                <a:gd name="connsiteY85" fmla="*/ 649326 h 916454"/>
                <a:gd name="connsiteX86" fmla="*/ 191099 w 920564"/>
                <a:gd name="connsiteY86" fmla="*/ 614394 h 916454"/>
                <a:gd name="connsiteX87" fmla="*/ 170551 w 920564"/>
                <a:gd name="connsiteY87" fmla="*/ 587681 h 916454"/>
                <a:gd name="connsiteX88" fmla="*/ 150002 w 920564"/>
                <a:gd name="connsiteY88" fmla="*/ 567133 h 916454"/>
                <a:gd name="connsiteX89" fmla="*/ 131509 w 920564"/>
                <a:gd name="connsiteY89" fmla="*/ 536311 h 916454"/>
                <a:gd name="connsiteX90" fmla="*/ 100686 w 920564"/>
                <a:gd name="connsiteY90" fmla="*/ 534256 h 916454"/>
                <a:gd name="connsiteX91" fmla="*/ 80138 w 920564"/>
                <a:gd name="connsiteY91" fmla="*/ 528091 h 916454"/>
                <a:gd name="connsiteX92" fmla="*/ 80138 w 920564"/>
                <a:gd name="connsiteY92" fmla="*/ 505488 h 916454"/>
                <a:gd name="connsiteX93" fmla="*/ 86303 w 920564"/>
                <a:gd name="connsiteY93" fmla="*/ 480830 h 916454"/>
                <a:gd name="connsiteX94" fmla="*/ 88357 w 920564"/>
                <a:gd name="connsiteY94" fmla="*/ 464392 h 916454"/>
                <a:gd name="connsiteX95" fmla="*/ 65754 w 920564"/>
                <a:gd name="connsiteY95" fmla="*/ 472611 h 916454"/>
                <a:gd name="connsiteX96" fmla="*/ 47261 w 920564"/>
                <a:gd name="connsiteY96" fmla="*/ 476721 h 916454"/>
                <a:gd name="connsiteX97" fmla="*/ 6164 w 920564"/>
                <a:gd name="connsiteY97" fmla="*/ 489050 h 916454"/>
                <a:gd name="connsiteX98" fmla="*/ 0 w 920564"/>
                <a:gd name="connsiteY98" fmla="*/ 482885 h 916454"/>
                <a:gd name="connsiteX99" fmla="*/ 0 w 920564"/>
                <a:gd name="connsiteY99" fmla="*/ 464392 h 916454"/>
                <a:gd name="connsiteX100" fmla="*/ 8219 w 920564"/>
                <a:gd name="connsiteY100" fmla="*/ 427405 h 916454"/>
                <a:gd name="connsiteX101" fmla="*/ 18493 w 920564"/>
                <a:gd name="connsiteY101" fmla="*/ 410966 h 916454"/>
                <a:gd name="connsiteX102" fmla="*/ 24658 w 920564"/>
                <a:gd name="connsiteY102" fmla="*/ 386308 h 916454"/>
                <a:gd name="connsiteX103" fmla="*/ 22603 w 920564"/>
                <a:gd name="connsiteY103" fmla="*/ 365760 h 916454"/>
                <a:gd name="connsiteX104" fmla="*/ 59590 w 920564"/>
                <a:gd name="connsiteY104" fmla="*/ 369869 h 916454"/>
                <a:gd name="connsiteX105" fmla="*/ 98632 w 920564"/>
                <a:gd name="connsiteY105" fmla="*/ 351376 h 916454"/>
                <a:gd name="connsiteX106" fmla="*/ 92467 w 920564"/>
                <a:gd name="connsiteY106" fmla="*/ 336992 h 916454"/>
                <a:gd name="connsiteX107" fmla="*/ 100686 w 920564"/>
                <a:gd name="connsiteY107" fmla="*/ 314389 h 916454"/>
                <a:gd name="connsiteX108" fmla="*/ 139728 w 920564"/>
                <a:gd name="connsiteY108" fmla="*/ 279457 h 916454"/>
                <a:gd name="connsiteX109" fmla="*/ 131509 w 920564"/>
                <a:gd name="connsiteY109" fmla="*/ 254799 h 916454"/>
                <a:gd name="connsiteX110" fmla="*/ 135619 w 920564"/>
                <a:gd name="connsiteY110" fmla="*/ 236305 h 916454"/>
                <a:gd name="connsiteX111" fmla="*/ 150002 w 920564"/>
                <a:gd name="connsiteY111" fmla="*/ 193154 h 916454"/>
                <a:gd name="connsiteX112" fmla="*/ 154112 w 920564"/>
                <a:gd name="connsiteY112" fmla="*/ 164386 h 916454"/>
                <a:gd name="connsiteX113" fmla="*/ 205483 w 920564"/>
                <a:gd name="connsiteY113" fmla="*/ 184934 h 916454"/>
                <a:gd name="connsiteX114" fmla="*/ 250689 w 920564"/>
                <a:gd name="connsiteY114" fmla="*/ 189044 h 916454"/>
                <a:gd name="connsiteX115" fmla="*/ 267128 w 920564"/>
                <a:gd name="connsiteY115" fmla="*/ 178770 h 916454"/>
                <a:gd name="connsiteX116" fmla="*/ 279457 w 920564"/>
                <a:gd name="connsiteY116" fmla="*/ 158222 h 916454"/>
                <a:gd name="connsiteX117" fmla="*/ 351376 w 920564"/>
                <a:gd name="connsiteY117" fmla="*/ 121235 h 916454"/>
                <a:gd name="connsiteX118" fmla="*/ 351376 w 920564"/>
                <a:gd name="connsiteY118" fmla="*/ 121235 h 916454"/>
                <a:gd name="connsiteX119" fmla="*/ 380144 w 920564"/>
                <a:gd name="connsiteY119" fmla="*/ 119180 h 916454"/>
                <a:gd name="connsiteX120" fmla="*/ 396582 w 920564"/>
                <a:gd name="connsiteY120" fmla="*/ 98632 h 916454"/>
                <a:gd name="connsiteX121" fmla="*/ 419185 w 920564"/>
                <a:gd name="connsiteY121" fmla="*/ 69864 h 916454"/>
                <a:gd name="connsiteX122" fmla="*/ 435624 w 920564"/>
                <a:gd name="connsiteY122" fmla="*/ 71919 h 916454"/>
                <a:gd name="connsiteX123" fmla="*/ 468501 w 920564"/>
                <a:gd name="connsiteY123" fmla="*/ 55480 h 916454"/>
                <a:gd name="connsiteX124" fmla="*/ 476721 w 920564"/>
                <a:gd name="connsiteY124" fmla="*/ 0 h 9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20564" h="916454">
                  <a:moveTo>
                    <a:pt x="476721" y="0"/>
                  </a:moveTo>
                  <a:lnTo>
                    <a:pt x="521927" y="47261"/>
                  </a:lnTo>
                  <a:lnTo>
                    <a:pt x="521927" y="63699"/>
                  </a:lnTo>
                  <a:lnTo>
                    <a:pt x="495214" y="78083"/>
                  </a:lnTo>
                  <a:lnTo>
                    <a:pt x="497269" y="104796"/>
                  </a:lnTo>
                  <a:lnTo>
                    <a:pt x="472611" y="125344"/>
                  </a:lnTo>
                  <a:lnTo>
                    <a:pt x="474666" y="147948"/>
                  </a:lnTo>
                  <a:lnTo>
                    <a:pt x="493159" y="178770"/>
                  </a:lnTo>
                  <a:lnTo>
                    <a:pt x="523982" y="191099"/>
                  </a:lnTo>
                  <a:lnTo>
                    <a:pt x="540420" y="203428"/>
                  </a:lnTo>
                  <a:lnTo>
                    <a:pt x="526037" y="232196"/>
                  </a:lnTo>
                  <a:lnTo>
                    <a:pt x="517817" y="254799"/>
                  </a:lnTo>
                  <a:lnTo>
                    <a:pt x="550695" y="279457"/>
                  </a:lnTo>
                  <a:lnTo>
                    <a:pt x="577407" y="285621"/>
                  </a:lnTo>
                  <a:lnTo>
                    <a:pt x="636997" y="258908"/>
                  </a:lnTo>
                  <a:lnTo>
                    <a:pt x="680149" y="242470"/>
                  </a:lnTo>
                  <a:lnTo>
                    <a:pt x="719191" y="236305"/>
                  </a:lnTo>
                  <a:lnTo>
                    <a:pt x="768507" y="234250"/>
                  </a:lnTo>
                  <a:lnTo>
                    <a:pt x="789055" y="244525"/>
                  </a:lnTo>
                  <a:lnTo>
                    <a:pt x="803439" y="250689"/>
                  </a:lnTo>
                  <a:lnTo>
                    <a:pt x="784945" y="271237"/>
                  </a:lnTo>
                  <a:lnTo>
                    <a:pt x="793165" y="283566"/>
                  </a:lnTo>
                  <a:lnTo>
                    <a:pt x="815768" y="281512"/>
                  </a:lnTo>
                  <a:lnTo>
                    <a:pt x="821932" y="267128"/>
                  </a:lnTo>
                  <a:lnTo>
                    <a:pt x="842481" y="267128"/>
                  </a:lnTo>
                  <a:lnTo>
                    <a:pt x="856864" y="283566"/>
                  </a:lnTo>
                  <a:lnTo>
                    <a:pt x="860974" y="297950"/>
                  </a:lnTo>
                  <a:lnTo>
                    <a:pt x="873303" y="314389"/>
                  </a:lnTo>
                  <a:lnTo>
                    <a:pt x="904126" y="312334"/>
                  </a:lnTo>
                  <a:lnTo>
                    <a:pt x="912345" y="316444"/>
                  </a:lnTo>
                  <a:lnTo>
                    <a:pt x="920564" y="343156"/>
                  </a:lnTo>
                  <a:lnTo>
                    <a:pt x="908235" y="357540"/>
                  </a:lnTo>
                  <a:lnTo>
                    <a:pt x="902071" y="378089"/>
                  </a:lnTo>
                  <a:lnTo>
                    <a:pt x="879468" y="380143"/>
                  </a:lnTo>
                  <a:lnTo>
                    <a:pt x="844535" y="390418"/>
                  </a:lnTo>
                  <a:lnTo>
                    <a:pt x="828097" y="371924"/>
                  </a:lnTo>
                  <a:lnTo>
                    <a:pt x="797274" y="394527"/>
                  </a:lnTo>
                  <a:lnTo>
                    <a:pt x="782891" y="421240"/>
                  </a:lnTo>
                  <a:lnTo>
                    <a:pt x="791110" y="445898"/>
                  </a:lnTo>
                  <a:lnTo>
                    <a:pt x="776726" y="484940"/>
                  </a:lnTo>
                  <a:lnTo>
                    <a:pt x="797274" y="491104"/>
                  </a:lnTo>
                  <a:lnTo>
                    <a:pt x="801384" y="503433"/>
                  </a:lnTo>
                  <a:lnTo>
                    <a:pt x="766452" y="515762"/>
                  </a:lnTo>
                  <a:lnTo>
                    <a:pt x="747958" y="501379"/>
                  </a:lnTo>
                  <a:lnTo>
                    <a:pt x="723300" y="511653"/>
                  </a:lnTo>
                  <a:lnTo>
                    <a:pt x="735629" y="523982"/>
                  </a:lnTo>
                  <a:lnTo>
                    <a:pt x="690423" y="530146"/>
                  </a:lnTo>
                  <a:lnTo>
                    <a:pt x="690423" y="546585"/>
                  </a:lnTo>
                  <a:lnTo>
                    <a:pt x="653436" y="595901"/>
                  </a:lnTo>
                  <a:lnTo>
                    <a:pt x="665765" y="632888"/>
                  </a:lnTo>
                  <a:lnTo>
                    <a:pt x="690423" y="647272"/>
                  </a:lnTo>
                  <a:lnTo>
                    <a:pt x="729465" y="655491"/>
                  </a:lnTo>
                  <a:lnTo>
                    <a:pt x="741794" y="651381"/>
                  </a:lnTo>
                  <a:lnTo>
                    <a:pt x="762342" y="678094"/>
                  </a:lnTo>
                  <a:lnTo>
                    <a:pt x="762342" y="708916"/>
                  </a:lnTo>
                  <a:lnTo>
                    <a:pt x="758233" y="731520"/>
                  </a:lnTo>
                  <a:lnTo>
                    <a:pt x="745904" y="737684"/>
                  </a:lnTo>
                  <a:cubicBezTo>
                    <a:pt x="746589" y="752753"/>
                    <a:pt x="747273" y="767821"/>
                    <a:pt x="747958" y="782890"/>
                  </a:cubicBezTo>
                  <a:lnTo>
                    <a:pt x="725355" y="811658"/>
                  </a:lnTo>
                  <a:lnTo>
                    <a:pt x="713026" y="809603"/>
                  </a:lnTo>
                  <a:lnTo>
                    <a:pt x="700697" y="832206"/>
                  </a:lnTo>
                  <a:lnTo>
                    <a:pt x="684259" y="842481"/>
                  </a:lnTo>
                  <a:lnTo>
                    <a:pt x="651381" y="865084"/>
                  </a:lnTo>
                  <a:lnTo>
                    <a:pt x="622614" y="879468"/>
                  </a:lnTo>
                  <a:lnTo>
                    <a:pt x="587682" y="879468"/>
                  </a:lnTo>
                  <a:lnTo>
                    <a:pt x="513708" y="897961"/>
                  </a:lnTo>
                  <a:lnTo>
                    <a:pt x="505488" y="889742"/>
                  </a:lnTo>
                  <a:lnTo>
                    <a:pt x="505488" y="889742"/>
                  </a:lnTo>
                  <a:lnTo>
                    <a:pt x="486995" y="900016"/>
                  </a:lnTo>
                  <a:lnTo>
                    <a:pt x="472611" y="916454"/>
                  </a:lnTo>
                  <a:lnTo>
                    <a:pt x="454117" y="912345"/>
                  </a:lnTo>
                  <a:lnTo>
                    <a:pt x="425350" y="910290"/>
                  </a:lnTo>
                  <a:lnTo>
                    <a:pt x="406856" y="910290"/>
                  </a:lnTo>
                  <a:lnTo>
                    <a:pt x="361650" y="908235"/>
                  </a:lnTo>
                  <a:lnTo>
                    <a:pt x="332882" y="877413"/>
                  </a:lnTo>
                  <a:lnTo>
                    <a:pt x="347266" y="840426"/>
                  </a:lnTo>
                  <a:lnTo>
                    <a:pt x="345211" y="815768"/>
                  </a:lnTo>
                  <a:lnTo>
                    <a:pt x="320553" y="774671"/>
                  </a:lnTo>
                  <a:lnTo>
                    <a:pt x="312334" y="756178"/>
                  </a:lnTo>
                  <a:lnTo>
                    <a:pt x="291786" y="752068"/>
                  </a:lnTo>
                  <a:lnTo>
                    <a:pt x="244525" y="747958"/>
                  </a:lnTo>
                  <a:lnTo>
                    <a:pt x="223976" y="735629"/>
                  </a:lnTo>
                  <a:lnTo>
                    <a:pt x="232196" y="713026"/>
                  </a:lnTo>
                  <a:lnTo>
                    <a:pt x="232196" y="684259"/>
                  </a:lnTo>
                  <a:lnTo>
                    <a:pt x="223976" y="673984"/>
                  </a:lnTo>
                  <a:lnTo>
                    <a:pt x="211647" y="649326"/>
                  </a:lnTo>
                  <a:lnTo>
                    <a:pt x="191099" y="614394"/>
                  </a:lnTo>
                  <a:lnTo>
                    <a:pt x="170551" y="587681"/>
                  </a:lnTo>
                  <a:lnTo>
                    <a:pt x="150002" y="567133"/>
                  </a:lnTo>
                  <a:lnTo>
                    <a:pt x="131509" y="536311"/>
                  </a:lnTo>
                  <a:lnTo>
                    <a:pt x="100686" y="534256"/>
                  </a:lnTo>
                  <a:lnTo>
                    <a:pt x="80138" y="528091"/>
                  </a:lnTo>
                  <a:lnTo>
                    <a:pt x="80138" y="505488"/>
                  </a:lnTo>
                  <a:lnTo>
                    <a:pt x="86303" y="480830"/>
                  </a:lnTo>
                  <a:lnTo>
                    <a:pt x="88357" y="464392"/>
                  </a:lnTo>
                  <a:lnTo>
                    <a:pt x="65754" y="472611"/>
                  </a:lnTo>
                  <a:lnTo>
                    <a:pt x="47261" y="476721"/>
                  </a:lnTo>
                  <a:lnTo>
                    <a:pt x="6164" y="489050"/>
                  </a:lnTo>
                  <a:lnTo>
                    <a:pt x="0" y="482885"/>
                  </a:lnTo>
                  <a:lnTo>
                    <a:pt x="0" y="464392"/>
                  </a:lnTo>
                  <a:lnTo>
                    <a:pt x="8219" y="427405"/>
                  </a:lnTo>
                  <a:lnTo>
                    <a:pt x="18493" y="410966"/>
                  </a:lnTo>
                  <a:lnTo>
                    <a:pt x="24658" y="386308"/>
                  </a:lnTo>
                  <a:lnTo>
                    <a:pt x="22603" y="365760"/>
                  </a:lnTo>
                  <a:lnTo>
                    <a:pt x="59590" y="369869"/>
                  </a:lnTo>
                  <a:lnTo>
                    <a:pt x="98632" y="351376"/>
                  </a:lnTo>
                  <a:lnTo>
                    <a:pt x="92467" y="336992"/>
                  </a:lnTo>
                  <a:lnTo>
                    <a:pt x="100686" y="314389"/>
                  </a:lnTo>
                  <a:lnTo>
                    <a:pt x="139728" y="279457"/>
                  </a:lnTo>
                  <a:lnTo>
                    <a:pt x="131509" y="254799"/>
                  </a:lnTo>
                  <a:lnTo>
                    <a:pt x="135619" y="236305"/>
                  </a:lnTo>
                  <a:lnTo>
                    <a:pt x="150002" y="193154"/>
                  </a:lnTo>
                  <a:lnTo>
                    <a:pt x="154112" y="164386"/>
                  </a:lnTo>
                  <a:lnTo>
                    <a:pt x="205483" y="184934"/>
                  </a:lnTo>
                  <a:lnTo>
                    <a:pt x="250689" y="189044"/>
                  </a:lnTo>
                  <a:lnTo>
                    <a:pt x="267128" y="178770"/>
                  </a:lnTo>
                  <a:lnTo>
                    <a:pt x="279457" y="158222"/>
                  </a:lnTo>
                  <a:lnTo>
                    <a:pt x="351376" y="121235"/>
                  </a:lnTo>
                  <a:lnTo>
                    <a:pt x="351376" y="121235"/>
                  </a:lnTo>
                  <a:lnTo>
                    <a:pt x="380144" y="119180"/>
                  </a:lnTo>
                  <a:lnTo>
                    <a:pt x="396582" y="98632"/>
                  </a:lnTo>
                  <a:lnTo>
                    <a:pt x="419185" y="69864"/>
                  </a:lnTo>
                  <a:lnTo>
                    <a:pt x="435624" y="71919"/>
                  </a:lnTo>
                  <a:lnTo>
                    <a:pt x="468501" y="55480"/>
                  </a:lnTo>
                  <a:lnTo>
                    <a:pt x="476721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Laung</a:t>
              </a:r>
            </a:p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namtha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83690" y="2380274"/>
              <a:ext cx="941627" cy="748986"/>
            </a:xfrm>
            <a:custGeom>
              <a:avLst/>
              <a:gdLst>
                <a:gd name="connsiteX0" fmla="*/ 41097 w 1255502"/>
                <a:gd name="connsiteY0" fmla="*/ 941113 h 998648"/>
                <a:gd name="connsiteX1" fmla="*/ 0 w 1255502"/>
                <a:gd name="connsiteY1" fmla="*/ 897961 h 998648"/>
                <a:gd name="connsiteX2" fmla="*/ 34933 w 1255502"/>
                <a:gd name="connsiteY2" fmla="*/ 865084 h 998648"/>
                <a:gd name="connsiteX3" fmla="*/ 59591 w 1255502"/>
                <a:gd name="connsiteY3" fmla="*/ 869194 h 998648"/>
                <a:gd name="connsiteX4" fmla="*/ 96578 w 1255502"/>
                <a:gd name="connsiteY4" fmla="*/ 869194 h 998648"/>
                <a:gd name="connsiteX5" fmla="*/ 129455 w 1255502"/>
                <a:gd name="connsiteY5" fmla="*/ 844536 h 998648"/>
                <a:gd name="connsiteX6" fmla="*/ 162332 w 1255502"/>
                <a:gd name="connsiteY6" fmla="*/ 828097 h 998648"/>
                <a:gd name="connsiteX7" fmla="*/ 191100 w 1255502"/>
                <a:gd name="connsiteY7" fmla="*/ 836316 h 998648"/>
                <a:gd name="connsiteX8" fmla="*/ 232196 w 1255502"/>
                <a:gd name="connsiteY8" fmla="*/ 811658 h 998648"/>
                <a:gd name="connsiteX9" fmla="*/ 234251 w 1255502"/>
                <a:gd name="connsiteY9" fmla="*/ 776726 h 998648"/>
                <a:gd name="connsiteX10" fmla="*/ 297951 w 1255502"/>
                <a:gd name="connsiteY10" fmla="*/ 756178 h 998648"/>
                <a:gd name="connsiteX11" fmla="*/ 318499 w 1255502"/>
                <a:gd name="connsiteY11" fmla="*/ 782891 h 998648"/>
                <a:gd name="connsiteX12" fmla="*/ 367815 w 1255502"/>
                <a:gd name="connsiteY12" fmla="*/ 778781 h 998648"/>
                <a:gd name="connsiteX13" fmla="*/ 404802 w 1255502"/>
                <a:gd name="connsiteY13" fmla="*/ 739739 h 998648"/>
                <a:gd name="connsiteX14" fmla="*/ 394528 w 1255502"/>
                <a:gd name="connsiteY14" fmla="*/ 719191 h 998648"/>
                <a:gd name="connsiteX15" fmla="*/ 361651 w 1255502"/>
                <a:gd name="connsiteY15" fmla="*/ 717136 h 998648"/>
                <a:gd name="connsiteX16" fmla="*/ 336993 w 1255502"/>
                <a:gd name="connsiteY16" fmla="*/ 704807 h 998648"/>
                <a:gd name="connsiteX17" fmla="*/ 351377 w 1255502"/>
                <a:gd name="connsiteY17" fmla="*/ 684259 h 998648"/>
                <a:gd name="connsiteX18" fmla="*/ 388364 w 1255502"/>
                <a:gd name="connsiteY18" fmla="*/ 665765 h 998648"/>
                <a:gd name="connsiteX19" fmla="*/ 369870 w 1255502"/>
                <a:gd name="connsiteY19" fmla="*/ 651381 h 998648"/>
                <a:gd name="connsiteX20" fmla="*/ 369870 w 1255502"/>
                <a:gd name="connsiteY20" fmla="*/ 628778 h 998648"/>
                <a:gd name="connsiteX21" fmla="*/ 404802 w 1255502"/>
                <a:gd name="connsiteY21" fmla="*/ 639052 h 998648"/>
                <a:gd name="connsiteX22" fmla="*/ 491105 w 1255502"/>
                <a:gd name="connsiteY22" fmla="*/ 618504 h 998648"/>
                <a:gd name="connsiteX23" fmla="*/ 536311 w 1255502"/>
                <a:gd name="connsiteY23" fmla="*/ 618504 h 998648"/>
                <a:gd name="connsiteX24" fmla="*/ 577408 w 1255502"/>
                <a:gd name="connsiteY24" fmla="*/ 593846 h 998648"/>
                <a:gd name="connsiteX25" fmla="*/ 587682 w 1255502"/>
                <a:gd name="connsiteY25" fmla="*/ 542475 h 998648"/>
                <a:gd name="connsiteX26" fmla="*/ 614395 w 1255502"/>
                <a:gd name="connsiteY26" fmla="*/ 542475 h 998648"/>
                <a:gd name="connsiteX27" fmla="*/ 632889 w 1255502"/>
                <a:gd name="connsiteY27" fmla="*/ 482885 h 998648"/>
                <a:gd name="connsiteX28" fmla="*/ 616450 w 1255502"/>
                <a:gd name="connsiteY28" fmla="*/ 464392 h 998648"/>
                <a:gd name="connsiteX29" fmla="*/ 645218 w 1255502"/>
                <a:gd name="connsiteY29" fmla="*/ 445898 h 998648"/>
                <a:gd name="connsiteX30" fmla="*/ 618505 w 1255502"/>
                <a:gd name="connsiteY30" fmla="*/ 421240 h 998648"/>
                <a:gd name="connsiteX31" fmla="*/ 618505 w 1255502"/>
                <a:gd name="connsiteY31" fmla="*/ 402747 h 998648"/>
                <a:gd name="connsiteX32" fmla="*/ 569189 w 1255502"/>
                <a:gd name="connsiteY32" fmla="*/ 392473 h 998648"/>
                <a:gd name="connsiteX33" fmla="*/ 530147 w 1255502"/>
                <a:gd name="connsiteY33" fmla="*/ 361650 h 998648"/>
                <a:gd name="connsiteX34" fmla="*/ 523982 w 1255502"/>
                <a:gd name="connsiteY34" fmla="*/ 322608 h 998648"/>
                <a:gd name="connsiteX35" fmla="*/ 583573 w 1255502"/>
                <a:gd name="connsiteY35" fmla="*/ 269183 h 998648"/>
                <a:gd name="connsiteX36" fmla="*/ 649327 w 1255502"/>
                <a:gd name="connsiteY36" fmla="*/ 244525 h 998648"/>
                <a:gd name="connsiteX37" fmla="*/ 671930 w 1255502"/>
                <a:gd name="connsiteY37" fmla="*/ 256854 h 998648"/>
                <a:gd name="connsiteX38" fmla="*/ 665766 w 1255502"/>
                <a:gd name="connsiteY38" fmla="*/ 236306 h 998648"/>
                <a:gd name="connsiteX39" fmla="*/ 651382 w 1255502"/>
                <a:gd name="connsiteY39" fmla="*/ 201373 h 998648"/>
                <a:gd name="connsiteX40" fmla="*/ 669876 w 1255502"/>
                <a:gd name="connsiteY40" fmla="*/ 166441 h 998648"/>
                <a:gd name="connsiteX41" fmla="*/ 708917 w 1255502"/>
                <a:gd name="connsiteY41" fmla="*/ 123290 h 998648"/>
                <a:gd name="connsiteX42" fmla="*/ 741795 w 1255502"/>
                <a:gd name="connsiteY42" fmla="*/ 115070 h 998648"/>
                <a:gd name="connsiteX43" fmla="*/ 772617 w 1255502"/>
                <a:gd name="connsiteY43" fmla="*/ 127399 h 998648"/>
                <a:gd name="connsiteX44" fmla="*/ 799330 w 1255502"/>
                <a:gd name="connsiteY44" fmla="*/ 82193 h 998648"/>
                <a:gd name="connsiteX45" fmla="*/ 795220 w 1255502"/>
                <a:gd name="connsiteY45" fmla="*/ 36987 h 998648"/>
                <a:gd name="connsiteX46" fmla="*/ 809604 w 1255502"/>
                <a:gd name="connsiteY46" fmla="*/ 26713 h 998648"/>
                <a:gd name="connsiteX47" fmla="*/ 826043 w 1255502"/>
                <a:gd name="connsiteY47" fmla="*/ 0 h 998648"/>
                <a:gd name="connsiteX48" fmla="*/ 869194 w 1255502"/>
                <a:gd name="connsiteY48" fmla="*/ 14384 h 998648"/>
                <a:gd name="connsiteX49" fmla="*/ 922620 w 1255502"/>
                <a:gd name="connsiteY49" fmla="*/ 43151 h 998648"/>
                <a:gd name="connsiteX50" fmla="*/ 904126 w 1255502"/>
                <a:gd name="connsiteY50" fmla="*/ 63700 h 998648"/>
                <a:gd name="connsiteX51" fmla="*/ 945223 w 1255502"/>
                <a:gd name="connsiteY51" fmla="*/ 51371 h 998648"/>
                <a:gd name="connsiteX52" fmla="*/ 984265 w 1255502"/>
                <a:gd name="connsiteY52" fmla="*/ 76029 h 998648"/>
                <a:gd name="connsiteX53" fmla="*/ 1019197 w 1255502"/>
                <a:gd name="connsiteY53" fmla="*/ 106851 h 998648"/>
                <a:gd name="connsiteX54" fmla="*/ 1047965 w 1255502"/>
                <a:gd name="connsiteY54" fmla="*/ 139728 h 998648"/>
                <a:gd name="connsiteX55" fmla="*/ 1091116 w 1255502"/>
                <a:gd name="connsiteY55" fmla="*/ 154112 h 998648"/>
                <a:gd name="connsiteX56" fmla="*/ 1163035 w 1255502"/>
                <a:gd name="connsiteY56" fmla="*/ 184935 h 998648"/>
                <a:gd name="connsiteX57" fmla="*/ 1208241 w 1255502"/>
                <a:gd name="connsiteY57" fmla="*/ 242470 h 998648"/>
                <a:gd name="connsiteX58" fmla="*/ 1220570 w 1255502"/>
                <a:gd name="connsiteY58" fmla="*/ 277402 h 998648"/>
                <a:gd name="connsiteX59" fmla="*/ 1234954 w 1255502"/>
                <a:gd name="connsiteY59" fmla="*/ 295896 h 998648"/>
                <a:gd name="connsiteX60" fmla="*/ 1255502 w 1255502"/>
                <a:gd name="connsiteY60" fmla="*/ 302060 h 998648"/>
                <a:gd name="connsiteX61" fmla="*/ 1237009 w 1255502"/>
                <a:gd name="connsiteY61" fmla="*/ 326718 h 998648"/>
                <a:gd name="connsiteX62" fmla="*/ 1191803 w 1255502"/>
                <a:gd name="connsiteY62" fmla="*/ 353431 h 998648"/>
                <a:gd name="connsiteX63" fmla="*/ 1195912 w 1255502"/>
                <a:gd name="connsiteY63" fmla="*/ 392473 h 998648"/>
                <a:gd name="connsiteX64" fmla="*/ 1160980 w 1255502"/>
                <a:gd name="connsiteY64" fmla="*/ 423295 h 998648"/>
                <a:gd name="connsiteX65" fmla="*/ 1132213 w 1255502"/>
                <a:gd name="connsiteY65" fmla="*/ 431515 h 998648"/>
                <a:gd name="connsiteX66" fmla="*/ 1078787 w 1255502"/>
                <a:gd name="connsiteY66" fmla="*/ 489050 h 998648"/>
                <a:gd name="connsiteX67" fmla="*/ 1084951 w 1255502"/>
                <a:gd name="connsiteY67" fmla="*/ 517817 h 998648"/>
                <a:gd name="connsiteX68" fmla="*/ 1050019 w 1255502"/>
                <a:gd name="connsiteY68" fmla="*/ 528092 h 998648"/>
                <a:gd name="connsiteX69" fmla="*/ 1054129 w 1255502"/>
                <a:gd name="connsiteY69" fmla="*/ 556859 h 998648"/>
                <a:gd name="connsiteX70" fmla="*/ 1058239 w 1255502"/>
                <a:gd name="connsiteY70" fmla="*/ 589737 h 998648"/>
                <a:gd name="connsiteX71" fmla="*/ 1054129 w 1255502"/>
                <a:gd name="connsiteY71" fmla="*/ 626724 h 998648"/>
                <a:gd name="connsiteX72" fmla="*/ 1062348 w 1255502"/>
                <a:gd name="connsiteY72" fmla="*/ 639052 h 998648"/>
                <a:gd name="connsiteX73" fmla="*/ 1082897 w 1255502"/>
                <a:gd name="connsiteY73" fmla="*/ 641107 h 998648"/>
                <a:gd name="connsiteX74" fmla="*/ 1054129 w 1255502"/>
                <a:gd name="connsiteY74" fmla="*/ 678094 h 998648"/>
                <a:gd name="connsiteX75" fmla="*/ 1054129 w 1255502"/>
                <a:gd name="connsiteY75" fmla="*/ 713026 h 998648"/>
                <a:gd name="connsiteX76" fmla="*/ 1097280 w 1255502"/>
                <a:gd name="connsiteY76" fmla="*/ 752068 h 998648"/>
                <a:gd name="connsiteX77" fmla="*/ 1089061 w 1255502"/>
                <a:gd name="connsiteY77" fmla="*/ 778781 h 998648"/>
                <a:gd name="connsiteX78" fmla="*/ 1047965 w 1255502"/>
                <a:gd name="connsiteY78" fmla="*/ 809604 h 998648"/>
                <a:gd name="connsiteX79" fmla="*/ 984265 w 1255502"/>
                <a:gd name="connsiteY79" fmla="*/ 850700 h 998648"/>
                <a:gd name="connsiteX80" fmla="*/ 973991 w 1255502"/>
                <a:gd name="connsiteY80" fmla="*/ 840426 h 998648"/>
                <a:gd name="connsiteX81" fmla="*/ 930839 w 1255502"/>
                <a:gd name="connsiteY81" fmla="*/ 836316 h 998648"/>
                <a:gd name="connsiteX82" fmla="*/ 889742 w 1255502"/>
                <a:gd name="connsiteY82" fmla="*/ 881523 h 998648"/>
                <a:gd name="connsiteX83" fmla="*/ 803440 w 1255502"/>
                <a:gd name="connsiteY83" fmla="*/ 916455 h 998648"/>
                <a:gd name="connsiteX84" fmla="*/ 733575 w 1255502"/>
                <a:gd name="connsiteY84" fmla="*/ 930839 h 998648"/>
                <a:gd name="connsiteX85" fmla="*/ 673985 w 1255502"/>
                <a:gd name="connsiteY85" fmla="*/ 939058 h 998648"/>
                <a:gd name="connsiteX86" fmla="*/ 651382 w 1255502"/>
                <a:gd name="connsiteY86" fmla="*/ 982209 h 998648"/>
                <a:gd name="connsiteX87" fmla="*/ 620560 w 1255502"/>
                <a:gd name="connsiteY87" fmla="*/ 998648 h 998648"/>
                <a:gd name="connsiteX88" fmla="*/ 556860 w 1255502"/>
                <a:gd name="connsiteY88" fmla="*/ 998648 h 998648"/>
                <a:gd name="connsiteX89" fmla="*/ 478776 w 1255502"/>
                <a:gd name="connsiteY89" fmla="*/ 994538 h 998648"/>
                <a:gd name="connsiteX90" fmla="*/ 427405 w 1255502"/>
                <a:gd name="connsiteY90" fmla="*/ 992484 h 998648"/>
                <a:gd name="connsiteX91" fmla="*/ 371925 w 1255502"/>
                <a:gd name="connsiteY91" fmla="*/ 996593 h 998648"/>
                <a:gd name="connsiteX92" fmla="*/ 316445 w 1255502"/>
                <a:gd name="connsiteY92" fmla="*/ 959606 h 998648"/>
                <a:gd name="connsiteX93" fmla="*/ 314390 w 1255502"/>
                <a:gd name="connsiteY93" fmla="*/ 941113 h 998648"/>
                <a:gd name="connsiteX94" fmla="*/ 263019 w 1255502"/>
                <a:gd name="connsiteY94" fmla="*/ 947277 h 998648"/>
                <a:gd name="connsiteX95" fmla="*/ 242471 w 1255502"/>
                <a:gd name="connsiteY95" fmla="*/ 980155 h 998648"/>
                <a:gd name="connsiteX96" fmla="*/ 211648 w 1255502"/>
                <a:gd name="connsiteY96" fmla="*/ 973990 h 998648"/>
                <a:gd name="connsiteX97" fmla="*/ 172606 w 1255502"/>
                <a:gd name="connsiteY97" fmla="*/ 969880 h 998648"/>
                <a:gd name="connsiteX98" fmla="*/ 125345 w 1255502"/>
                <a:gd name="connsiteY98" fmla="*/ 934948 h 998648"/>
                <a:gd name="connsiteX99" fmla="*/ 41097 w 1255502"/>
                <a:gd name="connsiteY99" fmla="*/ 941113 h 9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255502" h="998648">
                  <a:moveTo>
                    <a:pt x="41097" y="941113"/>
                  </a:moveTo>
                  <a:lnTo>
                    <a:pt x="0" y="897961"/>
                  </a:lnTo>
                  <a:lnTo>
                    <a:pt x="34933" y="865084"/>
                  </a:lnTo>
                  <a:lnTo>
                    <a:pt x="59591" y="869194"/>
                  </a:lnTo>
                  <a:lnTo>
                    <a:pt x="96578" y="869194"/>
                  </a:lnTo>
                  <a:lnTo>
                    <a:pt x="129455" y="844536"/>
                  </a:lnTo>
                  <a:lnTo>
                    <a:pt x="162332" y="828097"/>
                  </a:lnTo>
                  <a:lnTo>
                    <a:pt x="191100" y="836316"/>
                  </a:lnTo>
                  <a:lnTo>
                    <a:pt x="232196" y="811658"/>
                  </a:lnTo>
                  <a:lnTo>
                    <a:pt x="234251" y="776726"/>
                  </a:lnTo>
                  <a:lnTo>
                    <a:pt x="297951" y="756178"/>
                  </a:lnTo>
                  <a:lnTo>
                    <a:pt x="318499" y="782891"/>
                  </a:lnTo>
                  <a:lnTo>
                    <a:pt x="367815" y="778781"/>
                  </a:lnTo>
                  <a:lnTo>
                    <a:pt x="404802" y="739739"/>
                  </a:lnTo>
                  <a:lnTo>
                    <a:pt x="394528" y="719191"/>
                  </a:lnTo>
                  <a:lnTo>
                    <a:pt x="361651" y="717136"/>
                  </a:lnTo>
                  <a:lnTo>
                    <a:pt x="336993" y="704807"/>
                  </a:lnTo>
                  <a:lnTo>
                    <a:pt x="351377" y="684259"/>
                  </a:lnTo>
                  <a:lnTo>
                    <a:pt x="388364" y="665765"/>
                  </a:lnTo>
                  <a:lnTo>
                    <a:pt x="369870" y="651381"/>
                  </a:lnTo>
                  <a:lnTo>
                    <a:pt x="369870" y="628778"/>
                  </a:lnTo>
                  <a:lnTo>
                    <a:pt x="404802" y="639052"/>
                  </a:lnTo>
                  <a:lnTo>
                    <a:pt x="491105" y="618504"/>
                  </a:lnTo>
                  <a:lnTo>
                    <a:pt x="536311" y="618504"/>
                  </a:lnTo>
                  <a:lnTo>
                    <a:pt x="577408" y="593846"/>
                  </a:lnTo>
                  <a:lnTo>
                    <a:pt x="587682" y="542475"/>
                  </a:lnTo>
                  <a:lnTo>
                    <a:pt x="614395" y="542475"/>
                  </a:lnTo>
                  <a:lnTo>
                    <a:pt x="632889" y="482885"/>
                  </a:lnTo>
                  <a:lnTo>
                    <a:pt x="616450" y="464392"/>
                  </a:lnTo>
                  <a:lnTo>
                    <a:pt x="645218" y="445898"/>
                  </a:lnTo>
                  <a:lnTo>
                    <a:pt x="618505" y="421240"/>
                  </a:lnTo>
                  <a:lnTo>
                    <a:pt x="618505" y="402747"/>
                  </a:lnTo>
                  <a:lnTo>
                    <a:pt x="569189" y="392473"/>
                  </a:lnTo>
                  <a:lnTo>
                    <a:pt x="530147" y="361650"/>
                  </a:lnTo>
                  <a:lnTo>
                    <a:pt x="523982" y="322608"/>
                  </a:lnTo>
                  <a:lnTo>
                    <a:pt x="583573" y="269183"/>
                  </a:lnTo>
                  <a:lnTo>
                    <a:pt x="649327" y="244525"/>
                  </a:lnTo>
                  <a:lnTo>
                    <a:pt x="671930" y="256854"/>
                  </a:lnTo>
                  <a:lnTo>
                    <a:pt x="665766" y="236306"/>
                  </a:lnTo>
                  <a:lnTo>
                    <a:pt x="651382" y="201373"/>
                  </a:lnTo>
                  <a:lnTo>
                    <a:pt x="669876" y="166441"/>
                  </a:lnTo>
                  <a:lnTo>
                    <a:pt x="708917" y="123290"/>
                  </a:lnTo>
                  <a:lnTo>
                    <a:pt x="741795" y="115070"/>
                  </a:lnTo>
                  <a:lnTo>
                    <a:pt x="772617" y="127399"/>
                  </a:lnTo>
                  <a:lnTo>
                    <a:pt x="799330" y="82193"/>
                  </a:lnTo>
                  <a:lnTo>
                    <a:pt x="795220" y="36987"/>
                  </a:lnTo>
                  <a:lnTo>
                    <a:pt x="809604" y="26713"/>
                  </a:lnTo>
                  <a:lnTo>
                    <a:pt x="826043" y="0"/>
                  </a:lnTo>
                  <a:lnTo>
                    <a:pt x="869194" y="14384"/>
                  </a:lnTo>
                  <a:lnTo>
                    <a:pt x="922620" y="43151"/>
                  </a:lnTo>
                  <a:lnTo>
                    <a:pt x="904126" y="63700"/>
                  </a:lnTo>
                  <a:lnTo>
                    <a:pt x="945223" y="51371"/>
                  </a:lnTo>
                  <a:lnTo>
                    <a:pt x="984265" y="76029"/>
                  </a:lnTo>
                  <a:lnTo>
                    <a:pt x="1019197" y="106851"/>
                  </a:lnTo>
                  <a:lnTo>
                    <a:pt x="1047965" y="139728"/>
                  </a:lnTo>
                  <a:lnTo>
                    <a:pt x="1091116" y="154112"/>
                  </a:lnTo>
                  <a:lnTo>
                    <a:pt x="1163035" y="184935"/>
                  </a:lnTo>
                  <a:lnTo>
                    <a:pt x="1208241" y="242470"/>
                  </a:lnTo>
                  <a:lnTo>
                    <a:pt x="1220570" y="277402"/>
                  </a:lnTo>
                  <a:lnTo>
                    <a:pt x="1234954" y="295896"/>
                  </a:lnTo>
                  <a:lnTo>
                    <a:pt x="1255502" y="302060"/>
                  </a:lnTo>
                  <a:lnTo>
                    <a:pt x="1237009" y="326718"/>
                  </a:lnTo>
                  <a:lnTo>
                    <a:pt x="1191803" y="353431"/>
                  </a:lnTo>
                  <a:lnTo>
                    <a:pt x="1195912" y="392473"/>
                  </a:lnTo>
                  <a:lnTo>
                    <a:pt x="1160980" y="423295"/>
                  </a:lnTo>
                  <a:lnTo>
                    <a:pt x="1132213" y="431515"/>
                  </a:lnTo>
                  <a:lnTo>
                    <a:pt x="1078787" y="489050"/>
                  </a:lnTo>
                  <a:lnTo>
                    <a:pt x="1084951" y="517817"/>
                  </a:lnTo>
                  <a:lnTo>
                    <a:pt x="1050019" y="528092"/>
                  </a:lnTo>
                  <a:lnTo>
                    <a:pt x="1054129" y="556859"/>
                  </a:lnTo>
                  <a:lnTo>
                    <a:pt x="1058239" y="589737"/>
                  </a:lnTo>
                  <a:lnTo>
                    <a:pt x="1054129" y="626724"/>
                  </a:lnTo>
                  <a:lnTo>
                    <a:pt x="1062348" y="639052"/>
                  </a:lnTo>
                  <a:lnTo>
                    <a:pt x="1082897" y="641107"/>
                  </a:lnTo>
                  <a:lnTo>
                    <a:pt x="1054129" y="678094"/>
                  </a:lnTo>
                  <a:lnTo>
                    <a:pt x="1054129" y="713026"/>
                  </a:lnTo>
                  <a:lnTo>
                    <a:pt x="1097280" y="752068"/>
                  </a:lnTo>
                  <a:lnTo>
                    <a:pt x="1089061" y="778781"/>
                  </a:lnTo>
                  <a:lnTo>
                    <a:pt x="1047965" y="809604"/>
                  </a:lnTo>
                  <a:lnTo>
                    <a:pt x="984265" y="850700"/>
                  </a:lnTo>
                  <a:lnTo>
                    <a:pt x="973991" y="840426"/>
                  </a:lnTo>
                  <a:lnTo>
                    <a:pt x="930839" y="836316"/>
                  </a:lnTo>
                  <a:lnTo>
                    <a:pt x="889742" y="881523"/>
                  </a:lnTo>
                  <a:lnTo>
                    <a:pt x="803440" y="916455"/>
                  </a:lnTo>
                  <a:lnTo>
                    <a:pt x="733575" y="930839"/>
                  </a:lnTo>
                  <a:lnTo>
                    <a:pt x="673985" y="939058"/>
                  </a:lnTo>
                  <a:lnTo>
                    <a:pt x="651382" y="982209"/>
                  </a:lnTo>
                  <a:lnTo>
                    <a:pt x="620560" y="998648"/>
                  </a:lnTo>
                  <a:lnTo>
                    <a:pt x="556860" y="998648"/>
                  </a:lnTo>
                  <a:lnTo>
                    <a:pt x="478776" y="994538"/>
                  </a:lnTo>
                  <a:lnTo>
                    <a:pt x="427405" y="992484"/>
                  </a:lnTo>
                  <a:lnTo>
                    <a:pt x="371925" y="996593"/>
                  </a:lnTo>
                  <a:lnTo>
                    <a:pt x="316445" y="959606"/>
                  </a:lnTo>
                  <a:lnTo>
                    <a:pt x="314390" y="941113"/>
                  </a:lnTo>
                  <a:lnTo>
                    <a:pt x="263019" y="947277"/>
                  </a:lnTo>
                  <a:lnTo>
                    <a:pt x="242471" y="980155"/>
                  </a:lnTo>
                  <a:lnTo>
                    <a:pt x="211648" y="973990"/>
                  </a:lnTo>
                  <a:lnTo>
                    <a:pt x="172606" y="969880"/>
                  </a:lnTo>
                  <a:lnTo>
                    <a:pt x="125345" y="934948"/>
                  </a:lnTo>
                  <a:lnTo>
                    <a:pt x="41097" y="94111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tx1"/>
                  </a:solidFill>
                </a:rPr>
                <a:t>                 </a:t>
              </a:r>
            </a:p>
            <a:p>
              <a:pPr algn="ctr"/>
              <a:endParaRPr lang="en-US" sz="675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675" b="1" dirty="0">
                  <a:solidFill>
                    <a:schemeClr val="tx1"/>
                  </a:solidFill>
                </a:rPr>
                <a:t>              Oudomxay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82446" y="3078363"/>
              <a:ext cx="810759" cy="1265876"/>
            </a:xfrm>
            <a:custGeom>
              <a:avLst/>
              <a:gdLst>
                <a:gd name="connsiteX0" fmla="*/ 129823 w 1072445"/>
                <a:gd name="connsiteY0" fmla="*/ 304800 h 1766711"/>
                <a:gd name="connsiteX1" fmla="*/ 45156 w 1072445"/>
                <a:gd name="connsiteY1" fmla="*/ 268111 h 1766711"/>
                <a:gd name="connsiteX2" fmla="*/ 56445 w 1072445"/>
                <a:gd name="connsiteY2" fmla="*/ 248355 h 1766711"/>
                <a:gd name="connsiteX3" fmla="*/ 50800 w 1072445"/>
                <a:gd name="connsiteY3" fmla="*/ 225777 h 1766711"/>
                <a:gd name="connsiteX4" fmla="*/ 28223 w 1072445"/>
                <a:gd name="connsiteY4" fmla="*/ 200377 h 1766711"/>
                <a:gd name="connsiteX5" fmla="*/ 22578 w 1072445"/>
                <a:gd name="connsiteY5" fmla="*/ 163689 h 1766711"/>
                <a:gd name="connsiteX6" fmla="*/ 33867 w 1072445"/>
                <a:gd name="connsiteY6" fmla="*/ 146755 h 1766711"/>
                <a:gd name="connsiteX7" fmla="*/ 0 w 1072445"/>
                <a:gd name="connsiteY7" fmla="*/ 129822 h 1766711"/>
                <a:gd name="connsiteX8" fmla="*/ 0 w 1072445"/>
                <a:gd name="connsiteY8" fmla="*/ 98777 h 1766711"/>
                <a:gd name="connsiteX9" fmla="*/ 33867 w 1072445"/>
                <a:gd name="connsiteY9" fmla="*/ 93133 h 1766711"/>
                <a:gd name="connsiteX10" fmla="*/ 76200 w 1072445"/>
                <a:gd name="connsiteY10" fmla="*/ 98777 h 1766711"/>
                <a:gd name="connsiteX11" fmla="*/ 135467 w 1072445"/>
                <a:gd name="connsiteY11" fmla="*/ 93133 h 1766711"/>
                <a:gd name="connsiteX12" fmla="*/ 174978 w 1072445"/>
                <a:gd name="connsiteY12" fmla="*/ 70555 h 1766711"/>
                <a:gd name="connsiteX13" fmla="*/ 203200 w 1072445"/>
                <a:gd name="connsiteY13" fmla="*/ 79022 h 1766711"/>
                <a:gd name="connsiteX14" fmla="*/ 282223 w 1072445"/>
                <a:gd name="connsiteY14" fmla="*/ 25400 h 1766711"/>
                <a:gd name="connsiteX15" fmla="*/ 307623 w 1072445"/>
                <a:gd name="connsiteY15" fmla="*/ 19755 h 1766711"/>
                <a:gd name="connsiteX16" fmla="*/ 347134 w 1072445"/>
                <a:gd name="connsiteY16" fmla="*/ 39511 h 1766711"/>
                <a:gd name="connsiteX17" fmla="*/ 412045 w 1072445"/>
                <a:gd name="connsiteY17" fmla="*/ 45155 h 1766711"/>
                <a:gd name="connsiteX18" fmla="*/ 468489 w 1072445"/>
                <a:gd name="connsiteY18" fmla="*/ 76200 h 1766711"/>
                <a:gd name="connsiteX19" fmla="*/ 527756 w 1072445"/>
                <a:gd name="connsiteY19" fmla="*/ 31044 h 1766711"/>
                <a:gd name="connsiteX20" fmla="*/ 635000 w 1072445"/>
                <a:gd name="connsiteY20" fmla="*/ 81844 h 1766711"/>
                <a:gd name="connsiteX21" fmla="*/ 666045 w 1072445"/>
                <a:gd name="connsiteY21" fmla="*/ 76200 h 1766711"/>
                <a:gd name="connsiteX22" fmla="*/ 702734 w 1072445"/>
                <a:gd name="connsiteY22" fmla="*/ 76200 h 1766711"/>
                <a:gd name="connsiteX23" fmla="*/ 812800 w 1072445"/>
                <a:gd name="connsiteY23" fmla="*/ 84666 h 1766711"/>
                <a:gd name="connsiteX24" fmla="*/ 897467 w 1072445"/>
                <a:gd name="connsiteY24" fmla="*/ 76200 h 1766711"/>
                <a:gd name="connsiteX25" fmla="*/ 897467 w 1072445"/>
                <a:gd name="connsiteY25" fmla="*/ 50800 h 1766711"/>
                <a:gd name="connsiteX26" fmla="*/ 962378 w 1072445"/>
                <a:gd name="connsiteY26" fmla="*/ 0 h 1766711"/>
                <a:gd name="connsiteX27" fmla="*/ 984956 w 1072445"/>
                <a:gd name="connsiteY27" fmla="*/ 39511 h 1766711"/>
                <a:gd name="connsiteX28" fmla="*/ 996245 w 1072445"/>
                <a:gd name="connsiteY28" fmla="*/ 62089 h 1766711"/>
                <a:gd name="connsiteX29" fmla="*/ 1001889 w 1072445"/>
                <a:gd name="connsiteY29" fmla="*/ 104422 h 1766711"/>
                <a:gd name="connsiteX30" fmla="*/ 973667 w 1072445"/>
                <a:gd name="connsiteY30" fmla="*/ 127000 h 1766711"/>
                <a:gd name="connsiteX31" fmla="*/ 939800 w 1072445"/>
                <a:gd name="connsiteY31" fmla="*/ 163689 h 1766711"/>
                <a:gd name="connsiteX32" fmla="*/ 948267 w 1072445"/>
                <a:gd name="connsiteY32" fmla="*/ 217311 h 1766711"/>
                <a:gd name="connsiteX33" fmla="*/ 973667 w 1072445"/>
                <a:gd name="connsiteY33" fmla="*/ 220133 h 1766711"/>
                <a:gd name="connsiteX34" fmla="*/ 1018823 w 1072445"/>
                <a:gd name="connsiteY34" fmla="*/ 206022 h 1766711"/>
                <a:gd name="connsiteX35" fmla="*/ 1021645 w 1072445"/>
                <a:gd name="connsiteY35" fmla="*/ 256822 h 1766711"/>
                <a:gd name="connsiteX36" fmla="*/ 1038578 w 1072445"/>
                <a:gd name="connsiteY36" fmla="*/ 290689 h 1766711"/>
                <a:gd name="connsiteX37" fmla="*/ 1018823 w 1072445"/>
                <a:gd name="connsiteY37" fmla="*/ 316089 h 1766711"/>
                <a:gd name="connsiteX38" fmla="*/ 1032934 w 1072445"/>
                <a:gd name="connsiteY38" fmla="*/ 347133 h 1766711"/>
                <a:gd name="connsiteX39" fmla="*/ 1072445 w 1072445"/>
                <a:gd name="connsiteY39" fmla="*/ 381000 h 1766711"/>
                <a:gd name="connsiteX40" fmla="*/ 1047045 w 1072445"/>
                <a:gd name="connsiteY40" fmla="*/ 431800 h 1766711"/>
                <a:gd name="connsiteX41" fmla="*/ 1016000 w 1072445"/>
                <a:gd name="connsiteY41" fmla="*/ 493889 h 1766711"/>
                <a:gd name="connsiteX42" fmla="*/ 1018823 w 1072445"/>
                <a:gd name="connsiteY42" fmla="*/ 589844 h 1766711"/>
                <a:gd name="connsiteX43" fmla="*/ 1001889 w 1072445"/>
                <a:gd name="connsiteY43" fmla="*/ 728133 h 1766711"/>
                <a:gd name="connsiteX44" fmla="*/ 1004711 w 1072445"/>
                <a:gd name="connsiteY44" fmla="*/ 787400 h 1766711"/>
                <a:gd name="connsiteX45" fmla="*/ 1035756 w 1072445"/>
                <a:gd name="connsiteY45" fmla="*/ 807155 h 1766711"/>
                <a:gd name="connsiteX46" fmla="*/ 1018823 w 1072445"/>
                <a:gd name="connsiteY46" fmla="*/ 889000 h 1766711"/>
                <a:gd name="connsiteX47" fmla="*/ 990600 w 1072445"/>
                <a:gd name="connsiteY47" fmla="*/ 931333 h 1766711"/>
                <a:gd name="connsiteX48" fmla="*/ 973667 w 1072445"/>
                <a:gd name="connsiteY48" fmla="*/ 982133 h 1766711"/>
                <a:gd name="connsiteX49" fmla="*/ 936978 w 1072445"/>
                <a:gd name="connsiteY49" fmla="*/ 1024466 h 1766711"/>
                <a:gd name="connsiteX50" fmla="*/ 886178 w 1072445"/>
                <a:gd name="connsiteY50" fmla="*/ 1066800 h 1766711"/>
                <a:gd name="connsiteX51" fmla="*/ 863600 w 1072445"/>
                <a:gd name="connsiteY51" fmla="*/ 1061155 h 1766711"/>
                <a:gd name="connsiteX52" fmla="*/ 855134 w 1072445"/>
                <a:gd name="connsiteY52" fmla="*/ 1095022 h 1766711"/>
                <a:gd name="connsiteX53" fmla="*/ 829734 w 1072445"/>
                <a:gd name="connsiteY53" fmla="*/ 1120422 h 1766711"/>
                <a:gd name="connsiteX54" fmla="*/ 798689 w 1072445"/>
                <a:gd name="connsiteY54" fmla="*/ 1137355 h 1766711"/>
                <a:gd name="connsiteX55" fmla="*/ 770467 w 1072445"/>
                <a:gd name="connsiteY55" fmla="*/ 1165577 h 1766711"/>
                <a:gd name="connsiteX56" fmla="*/ 714023 w 1072445"/>
                <a:gd name="connsiteY56" fmla="*/ 1216377 h 1766711"/>
                <a:gd name="connsiteX57" fmla="*/ 702734 w 1072445"/>
                <a:gd name="connsiteY57" fmla="*/ 1241777 h 1766711"/>
                <a:gd name="connsiteX58" fmla="*/ 702734 w 1072445"/>
                <a:gd name="connsiteY58" fmla="*/ 1286933 h 1766711"/>
                <a:gd name="connsiteX59" fmla="*/ 722489 w 1072445"/>
                <a:gd name="connsiteY59" fmla="*/ 1326444 h 1766711"/>
                <a:gd name="connsiteX60" fmla="*/ 702734 w 1072445"/>
                <a:gd name="connsiteY60" fmla="*/ 1385711 h 1766711"/>
                <a:gd name="connsiteX61" fmla="*/ 711200 w 1072445"/>
                <a:gd name="connsiteY61" fmla="*/ 1430866 h 1766711"/>
                <a:gd name="connsiteX62" fmla="*/ 730956 w 1072445"/>
                <a:gd name="connsiteY62" fmla="*/ 1490133 h 1766711"/>
                <a:gd name="connsiteX63" fmla="*/ 770467 w 1072445"/>
                <a:gd name="connsiteY63" fmla="*/ 1478844 h 1766711"/>
                <a:gd name="connsiteX64" fmla="*/ 793045 w 1072445"/>
                <a:gd name="connsiteY64" fmla="*/ 1481666 h 1766711"/>
                <a:gd name="connsiteX65" fmla="*/ 801511 w 1072445"/>
                <a:gd name="connsiteY65" fmla="*/ 1515533 h 1766711"/>
                <a:gd name="connsiteX66" fmla="*/ 821267 w 1072445"/>
                <a:gd name="connsiteY66" fmla="*/ 1543755 h 1766711"/>
                <a:gd name="connsiteX67" fmla="*/ 767645 w 1072445"/>
                <a:gd name="connsiteY67" fmla="*/ 1555044 h 1766711"/>
                <a:gd name="connsiteX68" fmla="*/ 762000 w 1072445"/>
                <a:gd name="connsiteY68" fmla="*/ 1569155 h 1766711"/>
                <a:gd name="connsiteX69" fmla="*/ 708378 w 1072445"/>
                <a:gd name="connsiteY69" fmla="*/ 1594555 h 1766711"/>
                <a:gd name="connsiteX70" fmla="*/ 609600 w 1072445"/>
                <a:gd name="connsiteY70" fmla="*/ 1639711 h 1766711"/>
                <a:gd name="connsiteX71" fmla="*/ 601134 w 1072445"/>
                <a:gd name="connsiteY71" fmla="*/ 1676400 h 1766711"/>
                <a:gd name="connsiteX72" fmla="*/ 567267 w 1072445"/>
                <a:gd name="connsiteY72" fmla="*/ 1713089 h 1766711"/>
                <a:gd name="connsiteX73" fmla="*/ 533400 w 1072445"/>
                <a:gd name="connsiteY73" fmla="*/ 1721555 h 1766711"/>
                <a:gd name="connsiteX74" fmla="*/ 510823 w 1072445"/>
                <a:gd name="connsiteY74" fmla="*/ 1763889 h 1766711"/>
                <a:gd name="connsiteX75" fmla="*/ 482600 w 1072445"/>
                <a:gd name="connsiteY75" fmla="*/ 1766711 h 1766711"/>
                <a:gd name="connsiteX76" fmla="*/ 457200 w 1072445"/>
                <a:gd name="connsiteY76" fmla="*/ 1735666 h 1766711"/>
                <a:gd name="connsiteX77" fmla="*/ 420511 w 1072445"/>
                <a:gd name="connsiteY77" fmla="*/ 1704622 h 1766711"/>
                <a:gd name="connsiteX78" fmla="*/ 375356 w 1072445"/>
                <a:gd name="connsiteY78" fmla="*/ 1690511 h 1766711"/>
                <a:gd name="connsiteX79" fmla="*/ 310445 w 1072445"/>
                <a:gd name="connsiteY79" fmla="*/ 1665111 h 1766711"/>
                <a:gd name="connsiteX80" fmla="*/ 358423 w 1072445"/>
                <a:gd name="connsiteY80" fmla="*/ 1628422 h 1766711"/>
                <a:gd name="connsiteX81" fmla="*/ 386645 w 1072445"/>
                <a:gd name="connsiteY81" fmla="*/ 1600200 h 1766711"/>
                <a:gd name="connsiteX82" fmla="*/ 386645 w 1072445"/>
                <a:gd name="connsiteY82" fmla="*/ 1600200 h 1766711"/>
                <a:gd name="connsiteX83" fmla="*/ 383823 w 1072445"/>
                <a:gd name="connsiteY83" fmla="*/ 1552222 h 1766711"/>
                <a:gd name="connsiteX84" fmla="*/ 389467 w 1072445"/>
                <a:gd name="connsiteY84" fmla="*/ 1524000 h 1766711"/>
                <a:gd name="connsiteX85" fmla="*/ 412045 w 1072445"/>
                <a:gd name="connsiteY85" fmla="*/ 1490133 h 1766711"/>
                <a:gd name="connsiteX86" fmla="*/ 426156 w 1072445"/>
                <a:gd name="connsiteY86" fmla="*/ 1456266 h 1766711"/>
                <a:gd name="connsiteX87" fmla="*/ 462845 w 1072445"/>
                <a:gd name="connsiteY87" fmla="*/ 1425222 h 1766711"/>
                <a:gd name="connsiteX88" fmla="*/ 485423 w 1072445"/>
                <a:gd name="connsiteY88" fmla="*/ 1408289 h 1766711"/>
                <a:gd name="connsiteX89" fmla="*/ 553156 w 1072445"/>
                <a:gd name="connsiteY89" fmla="*/ 1334911 h 1766711"/>
                <a:gd name="connsiteX90" fmla="*/ 519289 w 1072445"/>
                <a:gd name="connsiteY90" fmla="*/ 1298222 h 1766711"/>
                <a:gd name="connsiteX91" fmla="*/ 544689 w 1072445"/>
                <a:gd name="connsiteY91" fmla="*/ 1244600 h 1766711"/>
                <a:gd name="connsiteX92" fmla="*/ 516467 w 1072445"/>
                <a:gd name="connsiteY92" fmla="*/ 1188155 h 1766711"/>
                <a:gd name="connsiteX93" fmla="*/ 530578 w 1072445"/>
                <a:gd name="connsiteY93" fmla="*/ 1157111 h 1766711"/>
                <a:gd name="connsiteX94" fmla="*/ 527756 w 1072445"/>
                <a:gd name="connsiteY94" fmla="*/ 1128889 h 1766711"/>
                <a:gd name="connsiteX95" fmla="*/ 445911 w 1072445"/>
                <a:gd name="connsiteY95" fmla="*/ 1080911 h 1766711"/>
                <a:gd name="connsiteX96" fmla="*/ 454378 w 1072445"/>
                <a:gd name="connsiteY96" fmla="*/ 1044222 h 1766711"/>
                <a:gd name="connsiteX97" fmla="*/ 493889 w 1072445"/>
                <a:gd name="connsiteY97" fmla="*/ 1016000 h 1766711"/>
                <a:gd name="connsiteX98" fmla="*/ 539045 w 1072445"/>
                <a:gd name="connsiteY98" fmla="*/ 984955 h 1766711"/>
                <a:gd name="connsiteX99" fmla="*/ 547511 w 1072445"/>
                <a:gd name="connsiteY99" fmla="*/ 948266 h 1766711"/>
                <a:gd name="connsiteX100" fmla="*/ 595489 w 1072445"/>
                <a:gd name="connsiteY100" fmla="*/ 917222 h 1766711"/>
                <a:gd name="connsiteX101" fmla="*/ 615245 w 1072445"/>
                <a:gd name="connsiteY101" fmla="*/ 894644 h 1766711"/>
                <a:gd name="connsiteX102" fmla="*/ 584200 w 1072445"/>
                <a:gd name="connsiteY102" fmla="*/ 866422 h 1766711"/>
                <a:gd name="connsiteX103" fmla="*/ 595489 w 1072445"/>
                <a:gd name="connsiteY103" fmla="*/ 829733 h 1766711"/>
                <a:gd name="connsiteX104" fmla="*/ 615245 w 1072445"/>
                <a:gd name="connsiteY104" fmla="*/ 767644 h 1766711"/>
                <a:gd name="connsiteX105" fmla="*/ 603956 w 1072445"/>
                <a:gd name="connsiteY105" fmla="*/ 742244 h 1766711"/>
                <a:gd name="connsiteX106" fmla="*/ 632178 w 1072445"/>
                <a:gd name="connsiteY106" fmla="*/ 691444 h 1766711"/>
                <a:gd name="connsiteX107" fmla="*/ 637823 w 1072445"/>
                <a:gd name="connsiteY107" fmla="*/ 657577 h 1766711"/>
                <a:gd name="connsiteX108" fmla="*/ 674511 w 1072445"/>
                <a:gd name="connsiteY108" fmla="*/ 626533 h 1766711"/>
                <a:gd name="connsiteX109" fmla="*/ 612423 w 1072445"/>
                <a:gd name="connsiteY109" fmla="*/ 589844 h 1766711"/>
                <a:gd name="connsiteX110" fmla="*/ 601134 w 1072445"/>
                <a:gd name="connsiteY110" fmla="*/ 541866 h 1766711"/>
                <a:gd name="connsiteX111" fmla="*/ 612423 w 1072445"/>
                <a:gd name="connsiteY111" fmla="*/ 499533 h 1766711"/>
                <a:gd name="connsiteX112" fmla="*/ 592667 w 1072445"/>
                <a:gd name="connsiteY112" fmla="*/ 457200 h 1766711"/>
                <a:gd name="connsiteX113" fmla="*/ 609600 w 1072445"/>
                <a:gd name="connsiteY113" fmla="*/ 414866 h 1766711"/>
                <a:gd name="connsiteX114" fmla="*/ 581378 w 1072445"/>
                <a:gd name="connsiteY114" fmla="*/ 395111 h 1766711"/>
                <a:gd name="connsiteX115" fmla="*/ 578556 w 1072445"/>
                <a:gd name="connsiteY115" fmla="*/ 355600 h 1766711"/>
                <a:gd name="connsiteX116" fmla="*/ 584200 w 1072445"/>
                <a:gd name="connsiteY116" fmla="*/ 324555 h 1766711"/>
                <a:gd name="connsiteX117" fmla="*/ 632178 w 1072445"/>
                <a:gd name="connsiteY117" fmla="*/ 330200 h 1766711"/>
                <a:gd name="connsiteX118" fmla="*/ 632178 w 1072445"/>
                <a:gd name="connsiteY118" fmla="*/ 265289 h 1766711"/>
                <a:gd name="connsiteX119" fmla="*/ 606778 w 1072445"/>
                <a:gd name="connsiteY119" fmla="*/ 237066 h 1766711"/>
                <a:gd name="connsiteX120" fmla="*/ 561623 w 1072445"/>
                <a:gd name="connsiteY120" fmla="*/ 245533 h 1766711"/>
                <a:gd name="connsiteX121" fmla="*/ 513645 w 1072445"/>
                <a:gd name="connsiteY121" fmla="*/ 259644 h 1766711"/>
                <a:gd name="connsiteX122" fmla="*/ 460023 w 1072445"/>
                <a:gd name="connsiteY122" fmla="*/ 222955 h 1766711"/>
                <a:gd name="connsiteX123" fmla="*/ 409223 w 1072445"/>
                <a:gd name="connsiteY123" fmla="*/ 220133 h 1766711"/>
                <a:gd name="connsiteX124" fmla="*/ 366889 w 1072445"/>
                <a:gd name="connsiteY124" fmla="*/ 220133 h 1766711"/>
                <a:gd name="connsiteX125" fmla="*/ 349956 w 1072445"/>
                <a:gd name="connsiteY125" fmla="*/ 220133 h 1766711"/>
                <a:gd name="connsiteX126" fmla="*/ 259645 w 1072445"/>
                <a:gd name="connsiteY126" fmla="*/ 310444 h 1766711"/>
                <a:gd name="connsiteX127" fmla="*/ 169334 w 1072445"/>
                <a:gd name="connsiteY127" fmla="*/ 262466 h 1766711"/>
                <a:gd name="connsiteX128" fmla="*/ 129823 w 1072445"/>
                <a:gd name="connsiteY128" fmla="*/ 304800 h 176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072445" h="1766711">
                  <a:moveTo>
                    <a:pt x="129823" y="304800"/>
                  </a:moveTo>
                  <a:lnTo>
                    <a:pt x="45156" y="268111"/>
                  </a:lnTo>
                  <a:lnTo>
                    <a:pt x="56445" y="248355"/>
                  </a:lnTo>
                  <a:lnTo>
                    <a:pt x="50800" y="225777"/>
                  </a:lnTo>
                  <a:lnTo>
                    <a:pt x="28223" y="200377"/>
                  </a:lnTo>
                  <a:lnTo>
                    <a:pt x="22578" y="163689"/>
                  </a:lnTo>
                  <a:lnTo>
                    <a:pt x="33867" y="146755"/>
                  </a:lnTo>
                  <a:lnTo>
                    <a:pt x="0" y="129822"/>
                  </a:lnTo>
                  <a:lnTo>
                    <a:pt x="0" y="98777"/>
                  </a:lnTo>
                  <a:lnTo>
                    <a:pt x="33867" y="93133"/>
                  </a:lnTo>
                  <a:lnTo>
                    <a:pt x="76200" y="98777"/>
                  </a:lnTo>
                  <a:lnTo>
                    <a:pt x="135467" y="93133"/>
                  </a:lnTo>
                  <a:lnTo>
                    <a:pt x="174978" y="70555"/>
                  </a:lnTo>
                  <a:lnTo>
                    <a:pt x="203200" y="79022"/>
                  </a:lnTo>
                  <a:lnTo>
                    <a:pt x="282223" y="25400"/>
                  </a:lnTo>
                  <a:lnTo>
                    <a:pt x="307623" y="19755"/>
                  </a:lnTo>
                  <a:lnTo>
                    <a:pt x="347134" y="39511"/>
                  </a:lnTo>
                  <a:lnTo>
                    <a:pt x="412045" y="45155"/>
                  </a:lnTo>
                  <a:lnTo>
                    <a:pt x="468489" y="76200"/>
                  </a:lnTo>
                  <a:lnTo>
                    <a:pt x="527756" y="31044"/>
                  </a:lnTo>
                  <a:lnTo>
                    <a:pt x="635000" y="81844"/>
                  </a:lnTo>
                  <a:lnTo>
                    <a:pt x="666045" y="76200"/>
                  </a:lnTo>
                  <a:lnTo>
                    <a:pt x="702734" y="76200"/>
                  </a:lnTo>
                  <a:lnTo>
                    <a:pt x="812800" y="84666"/>
                  </a:lnTo>
                  <a:lnTo>
                    <a:pt x="897467" y="76200"/>
                  </a:lnTo>
                  <a:lnTo>
                    <a:pt x="897467" y="50800"/>
                  </a:lnTo>
                  <a:lnTo>
                    <a:pt x="962378" y="0"/>
                  </a:lnTo>
                  <a:lnTo>
                    <a:pt x="984956" y="39511"/>
                  </a:lnTo>
                  <a:lnTo>
                    <a:pt x="996245" y="62089"/>
                  </a:lnTo>
                  <a:lnTo>
                    <a:pt x="1001889" y="104422"/>
                  </a:lnTo>
                  <a:lnTo>
                    <a:pt x="973667" y="127000"/>
                  </a:lnTo>
                  <a:lnTo>
                    <a:pt x="939800" y="163689"/>
                  </a:lnTo>
                  <a:lnTo>
                    <a:pt x="948267" y="217311"/>
                  </a:lnTo>
                  <a:lnTo>
                    <a:pt x="973667" y="220133"/>
                  </a:lnTo>
                  <a:lnTo>
                    <a:pt x="1018823" y="206022"/>
                  </a:lnTo>
                  <a:lnTo>
                    <a:pt x="1021645" y="256822"/>
                  </a:lnTo>
                  <a:lnTo>
                    <a:pt x="1038578" y="290689"/>
                  </a:lnTo>
                  <a:lnTo>
                    <a:pt x="1018823" y="316089"/>
                  </a:lnTo>
                  <a:lnTo>
                    <a:pt x="1032934" y="347133"/>
                  </a:lnTo>
                  <a:lnTo>
                    <a:pt x="1072445" y="381000"/>
                  </a:lnTo>
                  <a:lnTo>
                    <a:pt x="1047045" y="431800"/>
                  </a:lnTo>
                  <a:lnTo>
                    <a:pt x="1016000" y="493889"/>
                  </a:lnTo>
                  <a:lnTo>
                    <a:pt x="1018823" y="589844"/>
                  </a:lnTo>
                  <a:lnTo>
                    <a:pt x="1001889" y="728133"/>
                  </a:lnTo>
                  <a:lnTo>
                    <a:pt x="1004711" y="787400"/>
                  </a:lnTo>
                  <a:lnTo>
                    <a:pt x="1035756" y="807155"/>
                  </a:lnTo>
                  <a:lnTo>
                    <a:pt x="1018823" y="889000"/>
                  </a:lnTo>
                  <a:lnTo>
                    <a:pt x="990600" y="931333"/>
                  </a:lnTo>
                  <a:lnTo>
                    <a:pt x="973667" y="982133"/>
                  </a:lnTo>
                  <a:lnTo>
                    <a:pt x="936978" y="1024466"/>
                  </a:lnTo>
                  <a:lnTo>
                    <a:pt x="886178" y="1066800"/>
                  </a:lnTo>
                  <a:lnTo>
                    <a:pt x="863600" y="1061155"/>
                  </a:lnTo>
                  <a:lnTo>
                    <a:pt x="855134" y="1095022"/>
                  </a:lnTo>
                  <a:lnTo>
                    <a:pt x="829734" y="1120422"/>
                  </a:lnTo>
                  <a:lnTo>
                    <a:pt x="798689" y="1137355"/>
                  </a:lnTo>
                  <a:lnTo>
                    <a:pt x="770467" y="1165577"/>
                  </a:lnTo>
                  <a:lnTo>
                    <a:pt x="714023" y="1216377"/>
                  </a:lnTo>
                  <a:lnTo>
                    <a:pt x="702734" y="1241777"/>
                  </a:lnTo>
                  <a:lnTo>
                    <a:pt x="702734" y="1286933"/>
                  </a:lnTo>
                  <a:lnTo>
                    <a:pt x="722489" y="1326444"/>
                  </a:lnTo>
                  <a:lnTo>
                    <a:pt x="702734" y="1385711"/>
                  </a:lnTo>
                  <a:lnTo>
                    <a:pt x="711200" y="1430866"/>
                  </a:lnTo>
                  <a:lnTo>
                    <a:pt x="730956" y="1490133"/>
                  </a:lnTo>
                  <a:lnTo>
                    <a:pt x="770467" y="1478844"/>
                  </a:lnTo>
                  <a:lnTo>
                    <a:pt x="793045" y="1481666"/>
                  </a:lnTo>
                  <a:lnTo>
                    <a:pt x="801511" y="1515533"/>
                  </a:lnTo>
                  <a:lnTo>
                    <a:pt x="821267" y="1543755"/>
                  </a:lnTo>
                  <a:lnTo>
                    <a:pt x="767645" y="1555044"/>
                  </a:lnTo>
                  <a:lnTo>
                    <a:pt x="762000" y="1569155"/>
                  </a:lnTo>
                  <a:lnTo>
                    <a:pt x="708378" y="1594555"/>
                  </a:lnTo>
                  <a:lnTo>
                    <a:pt x="609600" y="1639711"/>
                  </a:lnTo>
                  <a:lnTo>
                    <a:pt x="601134" y="1676400"/>
                  </a:lnTo>
                  <a:lnTo>
                    <a:pt x="567267" y="1713089"/>
                  </a:lnTo>
                  <a:lnTo>
                    <a:pt x="533400" y="1721555"/>
                  </a:lnTo>
                  <a:lnTo>
                    <a:pt x="510823" y="1763889"/>
                  </a:lnTo>
                  <a:lnTo>
                    <a:pt x="482600" y="1766711"/>
                  </a:lnTo>
                  <a:lnTo>
                    <a:pt x="457200" y="1735666"/>
                  </a:lnTo>
                  <a:lnTo>
                    <a:pt x="420511" y="1704622"/>
                  </a:lnTo>
                  <a:lnTo>
                    <a:pt x="375356" y="1690511"/>
                  </a:lnTo>
                  <a:lnTo>
                    <a:pt x="310445" y="1665111"/>
                  </a:lnTo>
                  <a:lnTo>
                    <a:pt x="358423" y="1628422"/>
                  </a:lnTo>
                  <a:lnTo>
                    <a:pt x="386645" y="1600200"/>
                  </a:lnTo>
                  <a:lnTo>
                    <a:pt x="386645" y="1600200"/>
                  </a:lnTo>
                  <a:lnTo>
                    <a:pt x="383823" y="1552222"/>
                  </a:lnTo>
                  <a:lnTo>
                    <a:pt x="389467" y="1524000"/>
                  </a:lnTo>
                  <a:lnTo>
                    <a:pt x="412045" y="1490133"/>
                  </a:lnTo>
                  <a:lnTo>
                    <a:pt x="426156" y="1456266"/>
                  </a:lnTo>
                  <a:lnTo>
                    <a:pt x="462845" y="1425222"/>
                  </a:lnTo>
                  <a:lnTo>
                    <a:pt x="485423" y="1408289"/>
                  </a:lnTo>
                  <a:lnTo>
                    <a:pt x="553156" y="1334911"/>
                  </a:lnTo>
                  <a:lnTo>
                    <a:pt x="519289" y="1298222"/>
                  </a:lnTo>
                  <a:lnTo>
                    <a:pt x="544689" y="1244600"/>
                  </a:lnTo>
                  <a:lnTo>
                    <a:pt x="516467" y="1188155"/>
                  </a:lnTo>
                  <a:lnTo>
                    <a:pt x="530578" y="1157111"/>
                  </a:lnTo>
                  <a:lnTo>
                    <a:pt x="527756" y="1128889"/>
                  </a:lnTo>
                  <a:lnTo>
                    <a:pt x="445911" y="1080911"/>
                  </a:lnTo>
                  <a:lnTo>
                    <a:pt x="454378" y="1044222"/>
                  </a:lnTo>
                  <a:lnTo>
                    <a:pt x="493889" y="1016000"/>
                  </a:lnTo>
                  <a:lnTo>
                    <a:pt x="539045" y="984955"/>
                  </a:lnTo>
                  <a:lnTo>
                    <a:pt x="547511" y="948266"/>
                  </a:lnTo>
                  <a:lnTo>
                    <a:pt x="595489" y="917222"/>
                  </a:lnTo>
                  <a:lnTo>
                    <a:pt x="615245" y="894644"/>
                  </a:lnTo>
                  <a:lnTo>
                    <a:pt x="584200" y="866422"/>
                  </a:lnTo>
                  <a:lnTo>
                    <a:pt x="595489" y="829733"/>
                  </a:lnTo>
                  <a:lnTo>
                    <a:pt x="615245" y="767644"/>
                  </a:lnTo>
                  <a:lnTo>
                    <a:pt x="603956" y="742244"/>
                  </a:lnTo>
                  <a:lnTo>
                    <a:pt x="632178" y="691444"/>
                  </a:lnTo>
                  <a:lnTo>
                    <a:pt x="637823" y="657577"/>
                  </a:lnTo>
                  <a:lnTo>
                    <a:pt x="674511" y="626533"/>
                  </a:lnTo>
                  <a:lnTo>
                    <a:pt x="612423" y="589844"/>
                  </a:lnTo>
                  <a:lnTo>
                    <a:pt x="601134" y="541866"/>
                  </a:lnTo>
                  <a:lnTo>
                    <a:pt x="612423" y="499533"/>
                  </a:lnTo>
                  <a:lnTo>
                    <a:pt x="592667" y="457200"/>
                  </a:lnTo>
                  <a:lnTo>
                    <a:pt x="609600" y="414866"/>
                  </a:lnTo>
                  <a:lnTo>
                    <a:pt x="581378" y="395111"/>
                  </a:lnTo>
                  <a:lnTo>
                    <a:pt x="578556" y="355600"/>
                  </a:lnTo>
                  <a:lnTo>
                    <a:pt x="584200" y="324555"/>
                  </a:lnTo>
                  <a:lnTo>
                    <a:pt x="632178" y="330200"/>
                  </a:lnTo>
                  <a:lnTo>
                    <a:pt x="632178" y="265289"/>
                  </a:lnTo>
                  <a:lnTo>
                    <a:pt x="606778" y="237066"/>
                  </a:lnTo>
                  <a:lnTo>
                    <a:pt x="561623" y="245533"/>
                  </a:lnTo>
                  <a:lnTo>
                    <a:pt x="513645" y="259644"/>
                  </a:lnTo>
                  <a:lnTo>
                    <a:pt x="460023" y="222955"/>
                  </a:lnTo>
                  <a:lnTo>
                    <a:pt x="409223" y="220133"/>
                  </a:lnTo>
                  <a:lnTo>
                    <a:pt x="366889" y="220133"/>
                  </a:lnTo>
                  <a:lnTo>
                    <a:pt x="349956" y="220133"/>
                  </a:lnTo>
                  <a:lnTo>
                    <a:pt x="259645" y="310444"/>
                  </a:lnTo>
                  <a:lnTo>
                    <a:pt x="169334" y="262466"/>
                  </a:lnTo>
                  <a:lnTo>
                    <a:pt x="129823" y="3048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rgbClr val="FF0000"/>
                  </a:solidFill>
                </a:rPr>
                <a:t>                 Xayaboury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854503" y="1689758"/>
              <a:ext cx="775547" cy="907627"/>
            </a:xfrm>
            <a:custGeom>
              <a:avLst/>
              <a:gdLst>
                <a:gd name="connsiteX0" fmla="*/ 605084 w 1034062"/>
                <a:gd name="connsiteY0" fmla="*/ 1210169 h 1210169"/>
                <a:gd name="connsiteX1" fmla="*/ 550898 w 1034062"/>
                <a:gd name="connsiteY1" fmla="*/ 1192107 h 1210169"/>
                <a:gd name="connsiteX2" fmla="*/ 539609 w 1034062"/>
                <a:gd name="connsiteY2" fmla="*/ 1149209 h 1210169"/>
                <a:gd name="connsiteX3" fmla="*/ 498969 w 1034062"/>
                <a:gd name="connsiteY3" fmla="*/ 1104054 h 1210169"/>
                <a:gd name="connsiteX4" fmla="*/ 498969 w 1034062"/>
                <a:gd name="connsiteY4" fmla="*/ 1081476 h 1210169"/>
                <a:gd name="connsiteX5" fmla="*/ 377049 w 1034062"/>
                <a:gd name="connsiteY5" fmla="*/ 1029547 h 1210169"/>
                <a:gd name="connsiteX6" fmla="*/ 363502 w 1034062"/>
                <a:gd name="connsiteY6" fmla="*/ 1000196 h 1210169"/>
                <a:gd name="connsiteX7" fmla="*/ 334151 w 1034062"/>
                <a:gd name="connsiteY7" fmla="*/ 995680 h 1210169"/>
                <a:gd name="connsiteX8" fmla="*/ 309315 w 1034062"/>
                <a:gd name="connsiteY8" fmla="*/ 970845 h 1210169"/>
                <a:gd name="connsiteX9" fmla="*/ 248355 w 1034062"/>
                <a:gd name="connsiteY9" fmla="*/ 968587 h 1210169"/>
                <a:gd name="connsiteX10" fmla="*/ 237066 w 1034062"/>
                <a:gd name="connsiteY10" fmla="*/ 930205 h 1210169"/>
                <a:gd name="connsiteX11" fmla="*/ 171591 w 1034062"/>
                <a:gd name="connsiteY11" fmla="*/ 896338 h 1210169"/>
                <a:gd name="connsiteX12" fmla="*/ 178364 w 1034062"/>
                <a:gd name="connsiteY12" fmla="*/ 887307 h 1210169"/>
                <a:gd name="connsiteX13" fmla="*/ 158044 w 1034062"/>
                <a:gd name="connsiteY13" fmla="*/ 878276 h 1210169"/>
                <a:gd name="connsiteX14" fmla="*/ 103858 w 1034062"/>
                <a:gd name="connsiteY14" fmla="*/ 860214 h 1210169"/>
                <a:gd name="connsiteX15" fmla="*/ 106115 w 1034062"/>
                <a:gd name="connsiteY15" fmla="*/ 806027 h 1210169"/>
                <a:gd name="connsiteX16" fmla="*/ 124178 w 1034062"/>
                <a:gd name="connsiteY16" fmla="*/ 772160 h 1210169"/>
                <a:gd name="connsiteX17" fmla="*/ 124178 w 1034062"/>
                <a:gd name="connsiteY17" fmla="*/ 731520 h 1210169"/>
                <a:gd name="connsiteX18" fmla="*/ 149013 w 1034062"/>
                <a:gd name="connsiteY18" fmla="*/ 708943 h 1210169"/>
                <a:gd name="connsiteX19" fmla="*/ 119662 w 1034062"/>
                <a:gd name="connsiteY19" fmla="*/ 670560 h 1210169"/>
                <a:gd name="connsiteX20" fmla="*/ 167075 w 1034062"/>
                <a:gd name="connsiteY20" fmla="*/ 652498 h 1210169"/>
                <a:gd name="connsiteX21" fmla="*/ 189653 w 1034062"/>
                <a:gd name="connsiteY21" fmla="*/ 627663 h 1210169"/>
                <a:gd name="connsiteX22" fmla="*/ 139982 w 1034062"/>
                <a:gd name="connsiteY22" fmla="*/ 607343 h 1210169"/>
                <a:gd name="connsiteX23" fmla="*/ 144498 w 1034062"/>
                <a:gd name="connsiteY23" fmla="*/ 557671 h 1210169"/>
                <a:gd name="connsiteX24" fmla="*/ 128693 w 1034062"/>
                <a:gd name="connsiteY24" fmla="*/ 546383 h 1210169"/>
                <a:gd name="connsiteX25" fmla="*/ 144498 w 1034062"/>
                <a:gd name="connsiteY25" fmla="*/ 471876 h 1210169"/>
                <a:gd name="connsiteX26" fmla="*/ 112889 w 1034062"/>
                <a:gd name="connsiteY26" fmla="*/ 449298 h 1210169"/>
                <a:gd name="connsiteX27" fmla="*/ 92569 w 1034062"/>
                <a:gd name="connsiteY27" fmla="*/ 424463 h 1210169"/>
                <a:gd name="connsiteX28" fmla="*/ 99342 w 1034062"/>
                <a:gd name="connsiteY28" fmla="*/ 408658 h 1210169"/>
                <a:gd name="connsiteX29" fmla="*/ 79022 w 1034062"/>
                <a:gd name="connsiteY29" fmla="*/ 392854 h 1210169"/>
                <a:gd name="connsiteX30" fmla="*/ 42898 w 1034062"/>
                <a:gd name="connsiteY30" fmla="*/ 379307 h 1210169"/>
                <a:gd name="connsiteX31" fmla="*/ 47413 w 1034062"/>
                <a:gd name="connsiteY31" fmla="*/ 343183 h 1210169"/>
                <a:gd name="connsiteX32" fmla="*/ 20320 w 1034062"/>
                <a:gd name="connsiteY32" fmla="*/ 282223 h 1210169"/>
                <a:gd name="connsiteX33" fmla="*/ 27093 w 1034062"/>
                <a:gd name="connsiteY33" fmla="*/ 257387 h 1210169"/>
                <a:gd name="connsiteX34" fmla="*/ 22578 w 1034062"/>
                <a:gd name="connsiteY34" fmla="*/ 225778 h 1210169"/>
                <a:gd name="connsiteX35" fmla="*/ 0 w 1034062"/>
                <a:gd name="connsiteY35" fmla="*/ 203200 h 1210169"/>
                <a:gd name="connsiteX36" fmla="*/ 4515 w 1034062"/>
                <a:gd name="connsiteY36" fmla="*/ 164818 h 1210169"/>
                <a:gd name="connsiteX37" fmla="*/ 47413 w 1034062"/>
                <a:gd name="connsiteY37" fmla="*/ 164818 h 1210169"/>
                <a:gd name="connsiteX38" fmla="*/ 56444 w 1034062"/>
                <a:gd name="connsiteY38" fmla="*/ 139983 h 1210169"/>
                <a:gd name="connsiteX39" fmla="*/ 72249 w 1034062"/>
                <a:gd name="connsiteY39" fmla="*/ 112889 h 1210169"/>
                <a:gd name="connsiteX40" fmla="*/ 97084 w 1034062"/>
                <a:gd name="connsiteY40" fmla="*/ 94827 h 1210169"/>
                <a:gd name="connsiteX41" fmla="*/ 83538 w 1034062"/>
                <a:gd name="connsiteY41" fmla="*/ 58703 h 1210169"/>
                <a:gd name="connsiteX42" fmla="*/ 92569 w 1034062"/>
                <a:gd name="connsiteY42" fmla="*/ 22578 h 1210169"/>
                <a:gd name="connsiteX43" fmla="*/ 135466 w 1034062"/>
                <a:gd name="connsiteY43" fmla="*/ 9031 h 1210169"/>
                <a:gd name="connsiteX44" fmla="*/ 151271 w 1034062"/>
                <a:gd name="connsiteY44" fmla="*/ 0 h 1210169"/>
                <a:gd name="connsiteX45" fmla="*/ 185138 w 1034062"/>
                <a:gd name="connsiteY45" fmla="*/ 29351 h 1210169"/>
                <a:gd name="connsiteX46" fmla="*/ 214489 w 1034062"/>
                <a:gd name="connsiteY46" fmla="*/ 63218 h 1210169"/>
                <a:gd name="connsiteX47" fmla="*/ 243840 w 1034062"/>
                <a:gd name="connsiteY47" fmla="*/ 97085 h 1210169"/>
                <a:gd name="connsiteX48" fmla="*/ 264160 w 1034062"/>
                <a:gd name="connsiteY48" fmla="*/ 58703 h 1210169"/>
                <a:gd name="connsiteX49" fmla="*/ 284480 w 1034062"/>
                <a:gd name="connsiteY49" fmla="*/ 45156 h 1210169"/>
                <a:gd name="connsiteX50" fmla="*/ 313831 w 1034062"/>
                <a:gd name="connsiteY50" fmla="*/ 63218 h 1210169"/>
                <a:gd name="connsiteX51" fmla="*/ 347698 w 1034062"/>
                <a:gd name="connsiteY51" fmla="*/ 42898 h 1210169"/>
                <a:gd name="connsiteX52" fmla="*/ 386080 w 1034062"/>
                <a:gd name="connsiteY52" fmla="*/ 45156 h 1210169"/>
                <a:gd name="connsiteX53" fmla="*/ 422204 w 1034062"/>
                <a:gd name="connsiteY53" fmla="*/ 65476 h 1210169"/>
                <a:gd name="connsiteX54" fmla="*/ 435751 w 1034062"/>
                <a:gd name="connsiteY54" fmla="*/ 101600 h 1210169"/>
                <a:gd name="connsiteX55" fmla="*/ 458329 w 1034062"/>
                <a:gd name="connsiteY55" fmla="*/ 128694 h 1210169"/>
                <a:gd name="connsiteX56" fmla="*/ 458329 w 1034062"/>
                <a:gd name="connsiteY56" fmla="*/ 153529 h 1210169"/>
                <a:gd name="connsiteX57" fmla="*/ 492195 w 1034062"/>
                <a:gd name="connsiteY57" fmla="*/ 169334 h 1210169"/>
                <a:gd name="connsiteX58" fmla="*/ 492195 w 1034062"/>
                <a:gd name="connsiteY58" fmla="*/ 212231 h 1210169"/>
                <a:gd name="connsiteX59" fmla="*/ 528320 w 1034062"/>
                <a:gd name="connsiteY59" fmla="*/ 209974 h 1210169"/>
                <a:gd name="connsiteX60" fmla="*/ 537351 w 1034062"/>
                <a:gd name="connsiteY60" fmla="*/ 234809 h 1210169"/>
                <a:gd name="connsiteX61" fmla="*/ 589280 w 1034062"/>
                <a:gd name="connsiteY61" fmla="*/ 270934 h 1210169"/>
                <a:gd name="connsiteX62" fmla="*/ 629920 w 1034062"/>
                <a:gd name="connsiteY62" fmla="*/ 304800 h 1210169"/>
                <a:gd name="connsiteX63" fmla="*/ 681849 w 1034062"/>
                <a:gd name="connsiteY63" fmla="*/ 345440 h 1210169"/>
                <a:gd name="connsiteX64" fmla="*/ 675075 w 1034062"/>
                <a:gd name="connsiteY64" fmla="*/ 372534 h 1210169"/>
                <a:gd name="connsiteX65" fmla="*/ 711200 w 1034062"/>
                <a:gd name="connsiteY65" fmla="*/ 406400 h 1210169"/>
                <a:gd name="connsiteX66" fmla="*/ 769902 w 1034062"/>
                <a:gd name="connsiteY66" fmla="*/ 438009 h 1210169"/>
                <a:gd name="connsiteX67" fmla="*/ 772160 w 1034062"/>
                <a:gd name="connsiteY67" fmla="*/ 478649 h 1210169"/>
                <a:gd name="connsiteX68" fmla="*/ 801511 w 1034062"/>
                <a:gd name="connsiteY68" fmla="*/ 519289 h 1210169"/>
                <a:gd name="connsiteX69" fmla="*/ 781191 w 1034062"/>
                <a:gd name="connsiteY69" fmla="*/ 566703 h 1210169"/>
                <a:gd name="connsiteX70" fmla="*/ 792480 w 1034062"/>
                <a:gd name="connsiteY70" fmla="*/ 602827 h 1210169"/>
                <a:gd name="connsiteX71" fmla="*/ 833120 w 1034062"/>
                <a:gd name="connsiteY71" fmla="*/ 614116 h 1210169"/>
                <a:gd name="connsiteX72" fmla="*/ 866986 w 1034062"/>
                <a:gd name="connsiteY72" fmla="*/ 607343 h 1210169"/>
                <a:gd name="connsiteX73" fmla="*/ 896338 w 1034062"/>
                <a:gd name="connsiteY73" fmla="*/ 573476 h 1210169"/>
                <a:gd name="connsiteX74" fmla="*/ 900853 w 1034062"/>
                <a:gd name="connsiteY74" fmla="*/ 494454 h 1210169"/>
                <a:gd name="connsiteX75" fmla="*/ 925689 w 1034062"/>
                <a:gd name="connsiteY75" fmla="*/ 483165 h 1210169"/>
                <a:gd name="connsiteX76" fmla="*/ 927946 w 1034062"/>
                <a:gd name="connsiteY76" fmla="*/ 523805 h 1210169"/>
                <a:gd name="connsiteX77" fmla="*/ 941493 w 1034062"/>
                <a:gd name="connsiteY77" fmla="*/ 584765 h 1210169"/>
                <a:gd name="connsiteX78" fmla="*/ 1011484 w 1034062"/>
                <a:gd name="connsiteY78" fmla="*/ 548640 h 1210169"/>
                <a:gd name="connsiteX79" fmla="*/ 1034062 w 1034062"/>
                <a:gd name="connsiteY79" fmla="*/ 580249 h 1210169"/>
                <a:gd name="connsiteX80" fmla="*/ 1029546 w 1034062"/>
                <a:gd name="connsiteY80" fmla="*/ 666045 h 1210169"/>
                <a:gd name="connsiteX81" fmla="*/ 939235 w 1034062"/>
                <a:gd name="connsiteY81" fmla="*/ 769903 h 1210169"/>
                <a:gd name="connsiteX82" fmla="*/ 941493 w 1034062"/>
                <a:gd name="connsiteY82" fmla="*/ 783449 h 1210169"/>
                <a:gd name="connsiteX83" fmla="*/ 984391 w 1034062"/>
                <a:gd name="connsiteY83" fmla="*/ 760871 h 1210169"/>
                <a:gd name="connsiteX84" fmla="*/ 975360 w 1034062"/>
                <a:gd name="connsiteY84" fmla="*/ 799254 h 1210169"/>
                <a:gd name="connsiteX85" fmla="*/ 950524 w 1034062"/>
                <a:gd name="connsiteY85" fmla="*/ 828605 h 1210169"/>
                <a:gd name="connsiteX86" fmla="*/ 950524 w 1034062"/>
                <a:gd name="connsiteY86" fmla="*/ 871503 h 1210169"/>
                <a:gd name="connsiteX87" fmla="*/ 916658 w 1034062"/>
                <a:gd name="connsiteY87" fmla="*/ 882791 h 1210169"/>
                <a:gd name="connsiteX88" fmla="*/ 898595 w 1034062"/>
                <a:gd name="connsiteY88" fmla="*/ 907627 h 1210169"/>
                <a:gd name="connsiteX89" fmla="*/ 936978 w 1034062"/>
                <a:gd name="connsiteY89" fmla="*/ 909885 h 1210169"/>
                <a:gd name="connsiteX90" fmla="*/ 961813 w 1034062"/>
                <a:gd name="connsiteY90" fmla="*/ 925689 h 1210169"/>
                <a:gd name="connsiteX91" fmla="*/ 961813 w 1034062"/>
                <a:gd name="connsiteY91" fmla="*/ 959556 h 1210169"/>
                <a:gd name="connsiteX92" fmla="*/ 991164 w 1034062"/>
                <a:gd name="connsiteY92" fmla="*/ 984391 h 1210169"/>
                <a:gd name="connsiteX93" fmla="*/ 1004711 w 1034062"/>
                <a:gd name="connsiteY93" fmla="*/ 1006969 h 1210169"/>
                <a:gd name="connsiteX94" fmla="*/ 982133 w 1034062"/>
                <a:gd name="connsiteY94" fmla="*/ 1006969 h 1210169"/>
                <a:gd name="connsiteX95" fmla="*/ 930204 w 1034062"/>
                <a:gd name="connsiteY95" fmla="*/ 988907 h 1210169"/>
                <a:gd name="connsiteX96" fmla="*/ 914400 w 1034062"/>
                <a:gd name="connsiteY96" fmla="*/ 984391 h 1210169"/>
                <a:gd name="connsiteX97" fmla="*/ 885049 w 1034062"/>
                <a:gd name="connsiteY97" fmla="*/ 997938 h 1210169"/>
                <a:gd name="connsiteX98" fmla="*/ 873760 w 1034062"/>
                <a:gd name="connsiteY98" fmla="*/ 1031805 h 1210169"/>
                <a:gd name="connsiteX99" fmla="*/ 864729 w 1034062"/>
                <a:gd name="connsiteY99" fmla="*/ 1061156 h 1210169"/>
                <a:gd name="connsiteX100" fmla="*/ 873760 w 1034062"/>
                <a:gd name="connsiteY100" fmla="*/ 1090507 h 1210169"/>
                <a:gd name="connsiteX101" fmla="*/ 860213 w 1034062"/>
                <a:gd name="connsiteY101" fmla="*/ 1101796 h 1210169"/>
                <a:gd name="connsiteX102" fmla="*/ 826346 w 1034062"/>
                <a:gd name="connsiteY102" fmla="*/ 1085991 h 1210169"/>
                <a:gd name="connsiteX103" fmla="*/ 778933 w 1034062"/>
                <a:gd name="connsiteY103" fmla="*/ 1108569 h 1210169"/>
                <a:gd name="connsiteX104" fmla="*/ 740551 w 1034062"/>
                <a:gd name="connsiteY104" fmla="*/ 1142436 h 1210169"/>
                <a:gd name="connsiteX105" fmla="*/ 684106 w 1034062"/>
                <a:gd name="connsiteY105" fmla="*/ 1180818 h 1210169"/>
                <a:gd name="connsiteX106" fmla="*/ 605084 w 1034062"/>
                <a:gd name="connsiteY106" fmla="*/ 1210169 h 12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034062" h="1210169">
                  <a:moveTo>
                    <a:pt x="605084" y="1210169"/>
                  </a:moveTo>
                  <a:lnTo>
                    <a:pt x="550898" y="1192107"/>
                  </a:lnTo>
                  <a:lnTo>
                    <a:pt x="539609" y="1149209"/>
                  </a:lnTo>
                  <a:lnTo>
                    <a:pt x="498969" y="1104054"/>
                  </a:lnTo>
                  <a:lnTo>
                    <a:pt x="498969" y="1081476"/>
                  </a:lnTo>
                  <a:lnTo>
                    <a:pt x="377049" y="1029547"/>
                  </a:lnTo>
                  <a:lnTo>
                    <a:pt x="363502" y="1000196"/>
                  </a:lnTo>
                  <a:lnTo>
                    <a:pt x="334151" y="995680"/>
                  </a:lnTo>
                  <a:lnTo>
                    <a:pt x="309315" y="970845"/>
                  </a:lnTo>
                  <a:lnTo>
                    <a:pt x="248355" y="968587"/>
                  </a:lnTo>
                  <a:lnTo>
                    <a:pt x="237066" y="930205"/>
                  </a:lnTo>
                  <a:lnTo>
                    <a:pt x="171591" y="896338"/>
                  </a:lnTo>
                  <a:lnTo>
                    <a:pt x="178364" y="887307"/>
                  </a:lnTo>
                  <a:lnTo>
                    <a:pt x="158044" y="878276"/>
                  </a:lnTo>
                  <a:lnTo>
                    <a:pt x="103858" y="860214"/>
                  </a:lnTo>
                  <a:cubicBezTo>
                    <a:pt x="104610" y="842152"/>
                    <a:pt x="105363" y="824089"/>
                    <a:pt x="106115" y="806027"/>
                  </a:cubicBezTo>
                  <a:lnTo>
                    <a:pt x="124178" y="772160"/>
                  </a:lnTo>
                  <a:lnTo>
                    <a:pt x="124178" y="731520"/>
                  </a:lnTo>
                  <a:lnTo>
                    <a:pt x="149013" y="708943"/>
                  </a:lnTo>
                  <a:lnTo>
                    <a:pt x="119662" y="670560"/>
                  </a:lnTo>
                  <a:lnTo>
                    <a:pt x="167075" y="652498"/>
                  </a:lnTo>
                  <a:lnTo>
                    <a:pt x="189653" y="627663"/>
                  </a:lnTo>
                  <a:lnTo>
                    <a:pt x="139982" y="607343"/>
                  </a:lnTo>
                  <a:lnTo>
                    <a:pt x="144498" y="557671"/>
                  </a:lnTo>
                  <a:lnTo>
                    <a:pt x="128693" y="546383"/>
                  </a:lnTo>
                  <a:lnTo>
                    <a:pt x="144498" y="471876"/>
                  </a:lnTo>
                  <a:lnTo>
                    <a:pt x="112889" y="449298"/>
                  </a:lnTo>
                  <a:lnTo>
                    <a:pt x="92569" y="424463"/>
                  </a:lnTo>
                  <a:lnTo>
                    <a:pt x="99342" y="408658"/>
                  </a:lnTo>
                  <a:lnTo>
                    <a:pt x="79022" y="392854"/>
                  </a:lnTo>
                  <a:lnTo>
                    <a:pt x="42898" y="379307"/>
                  </a:lnTo>
                  <a:lnTo>
                    <a:pt x="47413" y="343183"/>
                  </a:lnTo>
                  <a:lnTo>
                    <a:pt x="20320" y="282223"/>
                  </a:lnTo>
                  <a:lnTo>
                    <a:pt x="27093" y="257387"/>
                  </a:lnTo>
                  <a:lnTo>
                    <a:pt x="22578" y="225778"/>
                  </a:lnTo>
                  <a:lnTo>
                    <a:pt x="0" y="203200"/>
                  </a:lnTo>
                  <a:lnTo>
                    <a:pt x="4515" y="164818"/>
                  </a:lnTo>
                  <a:lnTo>
                    <a:pt x="47413" y="164818"/>
                  </a:lnTo>
                  <a:lnTo>
                    <a:pt x="56444" y="139983"/>
                  </a:lnTo>
                  <a:lnTo>
                    <a:pt x="72249" y="112889"/>
                  </a:lnTo>
                  <a:lnTo>
                    <a:pt x="97084" y="94827"/>
                  </a:lnTo>
                  <a:lnTo>
                    <a:pt x="83538" y="58703"/>
                  </a:lnTo>
                  <a:lnTo>
                    <a:pt x="92569" y="22578"/>
                  </a:lnTo>
                  <a:lnTo>
                    <a:pt x="135466" y="9031"/>
                  </a:lnTo>
                  <a:lnTo>
                    <a:pt x="151271" y="0"/>
                  </a:lnTo>
                  <a:lnTo>
                    <a:pt x="185138" y="29351"/>
                  </a:lnTo>
                  <a:lnTo>
                    <a:pt x="214489" y="63218"/>
                  </a:lnTo>
                  <a:lnTo>
                    <a:pt x="243840" y="97085"/>
                  </a:lnTo>
                  <a:lnTo>
                    <a:pt x="264160" y="58703"/>
                  </a:lnTo>
                  <a:lnTo>
                    <a:pt x="284480" y="45156"/>
                  </a:lnTo>
                  <a:lnTo>
                    <a:pt x="313831" y="63218"/>
                  </a:lnTo>
                  <a:lnTo>
                    <a:pt x="347698" y="42898"/>
                  </a:lnTo>
                  <a:lnTo>
                    <a:pt x="386080" y="45156"/>
                  </a:lnTo>
                  <a:lnTo>
                    <a:pt x="422204" y="65476"/>
                  </a:lnTo>
                  <a:lnTo>
                    <a:pt x="435751" y="101600"/>
                  </a:lnTo>
                  <a:lnTo>
                    <a:pt x="458329" y="128694"/>
                  </a:lnTo>
                  <a:lnTo>
                    <a:pt x="458329" y="153529"/>
                  </a:lnTo>
                  <a:lnTo>
                    <a:pt x="492195" y="169334"/>
                  </a:lnTo>
                  <a:lnTo>
                    <a:pt x="492195" y="212231"/>
                  </a:lnTo>
                  <a:lnTo>
                    <a:pt x="528320" y="209974"/>
                  </a:lnTo>
                  <a:lnTo>
                    <a:pt x="537351" y="234809"/>
                  </a:lnTo>
                  <a:lnTo>
                    <a:pt x="589280" y="270934"/>
                  </a:lnTo>
                  <a:lnTo>
                    <a:pt x="629920" y="304800"/>
                  </a:lnTo>
                  <a:lnTo>
                    <a:pt x="681849" y="345440"/>
                  </a:lnTo>
                  <a:lnTo>
                    <a:pt x="675075" y="372534"/>
                  </a:lnTo>
                  <a:lnTo>
                    <a:pt x="711200" y="406400"/>
                  </a:lnTo>
                  <a:lnTo>
                    <a:pt x="769902" y="438009"/>
                  </a:lnTo>
                  <a:lnTo>
                    <a:pt x="772160" y="478649"/>
                  </a:lnTo>
                  <a:lnTo>
                    <a:pt x="801511" y="519289"/>
                  </a:lnTo>
                  <a:lnTo>
                    <a:pt x="781191" y="566703"/>
                  </a:lnTo>
                  <a:lnTo>
                    <a:pt x="792480" y="602827"/>
                  </a:lnTo>
                  <a:lnTo>
                    <a:pt x="833120" y="614116"/>
                  </a:lnTo>
                  <a:lnTo>
                    <a:pt x="866986" y="607343"/>
                  </a:lnTo>
                  <a:lnTo>
                    <a:pt x="896338" y="573476"/>
                  </a:lnTo>
                  <a:lnTo>
                    <a:pt x="900853" y="494454"/>
                  </a:lnTo>
                  <a:lnTo>
                    <a:pt x="925689" y="483165"/>
                  </a:lnTo>
                  <a:lnTo>
                    <a:pt x="927946" y="523805"/>
                  </a:lnTo>
                  <a:lnTo>
                    <a:pt x="941493" y="584765"/>
                  </a:lnTo>
                  <a:lnTo>
                    <a:pt x="1011484" y="548640"/>
                  </a:lnTo>
                  <a:lnTo>
                    <a:pt x="1034062" y="580249"/>
                  </a:lnTo>
                  <a:lnTo>
                    <a:pt x="1029546" y="666045"/>
                  </a:lnTo>
                  <a:lnTo>
                    <a:pt x="939235" y="769903"/>
                  </a:lnTo>
                  <a:lnTo>
                    <a:pt x="941493" y="783449"/>
                  </a:lnTo>
                  <a:lnTo>
                    <a:pt x="984391" y="760871"/>
                  </a:lnTo>
                  <a:lnTo>
                    <a:pt x="975360" y="799254"/>
                  </a:lnTo>
                  <a:lnTo>
                    <a:pt x="950524" y="828605"/>
                  </a:lnTo>
                  <a:lnTo>
                    <a:pt x="950524" y="871503"/>
                  </a:lnTo>
                  <a:lnTo>
                    <a:pt x="916658" y="882791"/>
                  </a:lnTo>
                  <a:lnTo>
                    <a:pt x="898595" y="907627"/>
                  </a:lnTo>
                  <a:lnTo>
                    <a:pt x="936978" y="909885"/>
                  </a:lnTo>
                  <a:lnTo>
                    <a:pt x="961813" y="925689"/>
                  </a:lnTo>
                  <a:lnTo>
                    <a:pt x="961813" y="959556"/>
                  </a:lnTo>
                  <a:lnTo>
                    <a:pt x="991164" y="984391"/>
                  </a:lnTo>
                  <a:lnTo>
                    <a:pt x="1004711" y="1006969"/>
                  </a:lnTo>
                  <a:lnTo>
                    <a:pt x="982133" y="1006969"/>
                  </a:lnTo>
                  <a:lnTo>
                    <a:pt x="930204" y="988907"/>
                  </a:lnTo>
                  <a:lnTo>
                    <a:pt x="914400" y="984391"/>
                  </a:lnTo>
                  <a:lnTo>
                    <a:pt x="885049" y="997938"/>
                  </a:lnTo>
                  <a:lnTo>
                    <a:pt x="873760" y="1031805"/>
                  </a:lnTo>
                  <a:lnTo>
                    <a:pt x="864729" y="1061156"/>
                  </a:lnTo>
                  <a:lnTo>
                    <a:pt x="873760" y="1090507"/>
                  </a:lnTo>
                  <a:lnTo>
                    <a:pt x="860213" y="1101796"/>
                  </a:lnTo>
                  <a:lnTo>
                    <a:pt x="826346" y="1085991"/>
                  </a:lnTo>
                  <a:lnTo>
                    <a:pt x="778933" y="1108569"/>
                  </a:lnTo>
                  <a:lnTo>
                    <a:pt x="740551" y="1142436"/>
                  </a:lnTo>
                  <a:lnTo>
                    <a:pt x="684106" y="1180818"/>
                  </a:lnTo>
                  <a:lnTo>
                    <a:pt x="605084" y="121016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Phongsaly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904380" y="2433692"/>
              <a:ext cx="948267" cy="1143000"/>
            </a:xfrm>
            <a:custGeom>
              <a:avLst/>
              <a:gdLst>
                <a:gd name="connsiteX0" fmla="*/ 76765 w 1264356"/>
                <a:gd name="connsiteY0" fmla="*/ 1524000 h 1524000"/>
                <a:gd name="connsiteX1" fmla="*/ 88054 w 1264356"/>
                <a:gd name="connsiteY1" fmla="*/ 1456267 h 1524000"/>
                <a:gd name="connsiteX2" fmla="*/ 106116 w 1264356"/>
                <a:gd name="connsiteY2" fmla="*/ 1379502 h 1524000"/>
                <a:gd name="connsiteX3" fmla="*/ 94827 w 1264356"/>
                <a:gd name="connsiteY3" fmla="*/ 1327573 h 1524000"/>
                <a:gd name="connsiteX4" fmla="*/ 133209 w 1264356"/>
                <a:gd name="connsiteY4" fmla="*/ 1253067 h 1524000"/>
                <a:gd name="connsiteX5" fmla="*/ 160303 w 1264356"/>
                <a:gd name="connsiteY5" fmla="*/ 1230489 h 1524000"/>
                <a:gd name="connsiteX6" fmla="*/ 117405 w 1264356"/>
                <a:gd name="connsiteY6" fmla="*/ 1221458 h 1524000"/>
                <a:gd name="connsiteX7" fmla="*/ 88054 w 1264356"/>
                <a:gd name="connsiteY7" fmla="*/ 1167271 h 1524000"/>
                <a:gd name="connsiteX8" fmla="*/ 101600 w 1264356"/>
                <a:gd name="connsiteY8" fmla="*/ 1142435 h 1524000"/>
                <a:gd name="connsiteX9" fmla="*/ 83538 w 1264356"/>
                <a:gd name="connsiteY9" fmla="*/ 1104053 h 1524000"/>
                <a:gd name="connsiteX10" fmla="*/ 94827 w 1264356"/>
                <a:gd name="connsiteY10" fmla="*/ 1070187 h 1524000"/>
                <a:gd name="connsiteX11" fmla="*/ 74507 w 1264356"/>
                <a:gd name="connsiteY11" fmla="*/ 1058898 h 1524000"/>
                <a:gd name="connsiteX12" fmla="*/ 58703 w 1264356"/>
                <a:gd name="connsiteY12" fmla="*/ 1079218 h 1524000"/>
                <a:gd name="connsiteX13" fmla="*/ 29351 w 1264356"/>
                <a:gd name="connsiteY13" fmla="*/ 1079218 h 1524000"/>
                <a:gd name="connsiteX14" fmla="*/ 0 w 1264356"/>
                <a:gd name="connsiteY14" fmla="*/ 1025031 h 1524000"/>
                <a:gd name="connsiteX15" fmla="*/ 40640 w 1264356"/>
                <a:gd name="connsiteY15" fmla="*/ 988907 h 1524000"/>
                <a:gd name="connsiteX16" fmla="*/ 65476 w 1264356"/>
                <a:gd name="connsiteY16" fmla="*/ 946009 h 1524000"/>
                <a:gd name="connsiteX17" fmla="*/ 79023 w 1264356"/>
                <a:gd name="connsiteY17" fmla="*/ 939235 h 1524000"/>
                <a:gd name="connsiteX18" fmla="*/ 63218 w 1264356"/>
                <a:gd name="connsiteY18" fmla="*/ 905369 h 1524000"/>
                <a:gd name="connsiteX19" fmla="*/ 45156 w 1264356"/>
                <a:gd name="connsiteY19" fmla="*/ 871502 h 1524000"/>
                <a:gd name="connsiteX20" fmla="*/ 40640 w 1264356"/>
                <a:gd name="connsiteY20" fmla="*/ 848924 h 1524000"/>
                <a:gd name="connsiteX21" fmla="*/ 135467 w 1264356"/>
                <a:gd name="connsiteY21" fmla="*/ 842151 h 1524000"/>
                <a:gd name="connsiteX22" fmla="*/ 200943 w 1264356"/>
                <a:gd name="connsiteY22" fmla="*/ 801511 h 1524000"/>
                <a:gd name="connsiteX23" fmla="*/ 234809 w 1264356"/>
                <a:gd name="connsiteY23" fmla="*/ 763129 h 1524000"/>
                <a:gd name="connsiteX24" fmla="*/ 277707 w 1264356"/>
                <a:gd name="connsiteY24" fmla="*/ 769902 h 1524000"/>
                <a:gd name="connsiteX25" fmla="*/ 343183 w 1264356"/>
                <a:gd name="connsiteY25" fmla="*/ 745067 h 1524000"/>
                <a:gd name="connsiteX26" fmla="*/ 392854 w 1264356"/>
                <a:gd name="connsiteY26" fmla="*/ 693138 h 1524000"/>
                <a:gd name="connsiteX27" fmla="*/ 388338 w 1264356"/>
                <a:gd name="connsiteY27" fmla="*/ 666044 h 1524000"/>
                <a:gd name="connsiteX28" fmla="*/ 354471 w 1264356"/>
                <a:gd name="connsiteY28" fmla="*/ 623147 h 1524000"/>
                <a:gd name="connsiteX29" fmla="*/ 356729 w 1264356"/>
                <a:gd name="connsiteY29" fmla="*/ 602827 h 1524000"/>
                <a:gd name="connsiteX30" fmla="*/ 381565 w 1264356"/>
                <a:gd name="connsiteY30" fmla="*/ 555413 h 1524000"/>
                <a:gd name="connsiteX31" fmla="*/ 347698 w 1264356"/>
                <a:gd name="connsiteY31" fmla="*/ 532835 h 1524000"/>
                <a:gd name="connsiteX32" fmla="*/ 368018 w 1264356"/>
                <a:gd name="connsiteY32" fmla="*/ 487680 h 1524000"/>
                <a:gd name="connsiteX33" fmla="*/ 343183 w 1264356"/>
                <a:gd name="connsiteY33" fmla="*/ 458329 h 1524000"/>
                <a:gd name="connsiteX34" fmla="*/ 370276 w 1264356"/>
                <a:gd name="connsiteY34" fmla="*/ 447040 h 1524000"/>
                <a:gd name="connsiteX35" fmla="*/ 417689 w 1264356"/>
                <a:gd name="connsiteY35" fmla="*/ 386080 h 1524000"/>
                <a:gd name="connsiteX36" fmla="*/ 462845 w 1264356"/>
                <a:gd name="connsiteY36" fmla="*/ 356729 h 1524000"/>
                <a:gd name="connsiteX37" fmla="*/ 508000 w 1264356"/>
                <a:gd name="connsiteY37" fmla="*/ 322862 h 1524000"/>
                <a:gd name="connsiteX38" fmla="*/ 505743 w 1264356"/>
                <a:gd name="connsiteY38" fmla="*/ 264160 h 1524000"/>
                <a:gd name="connsiteX39" fmla="*/ 550898 w 1264356"/>
                <a:gd name="connsiteY39" fmla="*/ 234809 h 1524000"/>
                <a:gd name="connsiteX40" fmla="*/ 602827 w 1264356"/>
                <a:gd name="connsiteY40" fmla="*/ 200942 h 1524000"/>
                <a:gd name="connsiteX41" fmla="*/ 677334 w 1264356"/>
                <a:gd name="connsiteY41" fmla="*/ 160302 h 1524000"/>
                <a:gd name="connsiteX42" fmla="*/ 740551 w 1264356"/>
                <a:gd name="connsiteY42" fmla="*/ 133209 h 1524000"/>
                <a:gd name="connsiteX43" fmla="*/ 785707 w 1264356"/>
                <a:gd name="connsiteY43" fmla="*/ 101600 h 1524000"/>
                <a:gd name="connsiteX44" fmla="*/ 824089 w 1264356"/>
                <a:gd name="connsiteY44" fmla="*/ 117404 h 1524000"/>
                <a:gd name="connsiteX45" fmla="*/ 835378 w 1264356"/>
                <a:gd name="connsiteY45" fmla="*/ 63218 h 1524000"/>
                <a:gd name="connsiteX46" fmla="*/ 846667 w 1264356"/>
                <a:gd name="connsiteY46" fmla="*/ 11289 h 1524000"/>
                <a:gd name="connsiteX47" fmla="*/ 882791 w 1264356"/>
                <a:gd name="connsiteY47" fmla="*/ 0 h 1524000"/>
                <a:gd name="connsiteX48" fmla="*/ 930205 w 1264356"/>
                <a:gd name="connsiteY48" fmla="*/ 11289 h 1524000"/>
                <a:gd name="connsiteX49" fmla="*/ 957298 w 1264356"/>
                <a:gd name="connsiteY49" fmla="*/ 33867 h 1524000"/>
                <a:gd name="connsiteX50" fmla="*/ 961814 w 1264356"/>
                <a:gd name="connsiteY50" fmla="*/ 65475 h 1524000"/>
                <a:gd name="connsiteX51" fmla="*/ 1004711 w 1264356"/>
                <a:gd name="connsiteY51" fmla="*/ 74507 h 1524000"/>
                <a:gd name="connsiteX52" fmla="*/ 1038578 w 1264356"/>
                <a:gd name="connsiteY52" fmla="*/ 130951 h 1524000"/>
                <a:gd name="connsiteX53" fmla="*/ 1076960 w 1264356"/>
                <a:gd name="connsiteY53" fmla="*/ 182880 h 1524000"/>
                <a:gd name="connsiteX54" fmla="*/ 1113085 w 1264356"/>
                <a:gd name="connsiteY54" fmla="*/ 178364 h 1524000"/>
                <a:gd name="connsiteX55" fmla="*/ 1137920 w 1264356"/>
                <a:gd name="connsiteY55" fmla="*/ 198684 h 1524000"/>
                <a:gd name="connsiteX56" fmla="*/ 1151467 w 1264356"/>
                <a:gd name="connsiteY56" fmla="*/ 223520 h 1524000"/>
                <a:gd name="connsiteX57" fmla="*/ 1174045 w 1264356"/>
                <a:gd name="connsiteY57" fmla="*/ 248355 h 1524000"/>
                <a:gd name="connsiteX58" fmla="*/ 1219200 w 1264356"/>
                <a:gd name="connsiteY58" fmla="*/ 246098 h 1524000"/>
                <a:gd name="connsiteX59" fmla="*/ 1253067 w 1264356"/>
                <a:gd name="connsiteY59" fmla="*/ 264160 h 1524000"/>
                <a:gd name="connsiteX60" fmla="*/ 1264356 w 1264356"/>
                <a:gd name="connsiteY60" fmla="*/ 264160 h 1524000"/>
                <a:gd name="connsiteX61" fmla="*/ 1262098 w 1264356"/>
                <a:gd name="connsiteY61" fmla="*/ 284480 h 1524000"/>
                <a:gd name="connsiteX62" fmla="*/ 1216943 w 1264356"/>
                <a:gd name="connsiteY62" fmla="*/ 284480 h 1524000"/>
                <a:gd name="connsiteX63" fmla="*/ 1165014 w 1264356"/>
                <a:gd name="connsiteY63" fmla="*/ 316089 h 1524000"/>
                <a:gd name="connsiteX64" fmla="*/ 1140178 w 1264356"/>
                <a:gd name="connsiteY64" fmla="*/ 343182 h 1524000"/>
                <a:gd name="connsiteX65" fmla="*/ 1131147 w 1264356"/>
                <a:gd name="connsiteY65" fmla="*/ 397369 h 1524000"/>
                <a:gd name="connsiteX66" fmla="*/ 1135663 w 1264356"/>
                <a:gd name="connsiteY66" fmla="*/ 451555 h 1524000"/>
                <a:gd name="connsiteX67" fmla="*/ 1085991 w 1264356"/>
                <a:gd name="connsiteY67" fmla="*/ 498969 h 1524000"/>
                <a:gd name="connsiteX68" fmla="*/ 1133405 w 1264356"/>
                <a:gd name="connsiteY68" fmla="*/ 526062 h 1524000"/>
                <a:gd name="connsiteX69" fmla="*/ 1151467 w 1264356"/>
                <a:gd name="connsiteY69" fmla="*/ 532835 h 1524000"/>
                <a:gd name="connsiteX70" fmla="*/ 1142436 w 1264356"/>
                <a:gd name="connsiteY70" fmla="*/ 573475 h 1524000"/>
                <a:gd name="connsiteX71" fmla="*/ 1146951 w 1264356"/>
                <a:gd name="connsiteY71" fmla="*/ 602827 h 1524000"/>
                <a:gd name="connsiteX72" fmla="*/ 1063414 w 1264356"/>
                <a:gd name="connsiteY72" fmla="*/ 702169 h 1524000"/>
                <a:gd name="connsiteX73" fmla="*/ 1088249 w 1264356"/>
                <a:gd name="connsiteY73" fmla="*/ 731520 h 1524000"/>
                <a:gd name="connsiteX74" fmla="*/ 1099538 w 1264356"/>
                <a:gd name="connsiteY74" fmla="*/ 749582 h 1524000"/>
                <a:gd name="connsiteX75" fmla="*/ 1072445 w 1264356"/>
                <a:gd name="connsiteY75" fmla="*/ 785707 h 1524000"/>
                <a:gd name="connsiteX76" fmla="*/ 1070187 w 1264356"/>
                <a:gd name="connsiteY76" fmla="*/ 878275 h 1524000"/>
                <a:gd name="connsiteX77" fmla="*/ 1058898 w 1264356"/>
                <a:gd name="connsiteY77" fmla="*/ 898595 h 1524000"/>
                <a:gd name="connsiteX78" fmla="*/ 1038578 w 1264356"/>
                <a:gd name="connsiteY78" fmla="*/ 896338 h 1524000"/>
                <a:gd name="connsiteX79" fmla="*/ 1022774 w 1264356"/>
                <a:gd name="connsiteY79" fmla="*/ 900853 h 1524000"/>
                <a:gd name="connsiteX80" fmla="*/ 1027289 w 1264356"/>
                <a:gd name="connsiteY80" fmla="*/ 921173 h 1524000"/>
                <a:gd name="connsiteX81" fmla="*/ 995680 w 1264356"/>
                <a:gd name="connsiteY81" fmla="*/ 927947 h 1524000"/>
                <a:gd name="connsiteX82" fmla="*/ 950525 w 1264356"/>
                <a:gd name="connsiteY82" fmla="*/ 950524 h 1524000"/>
                <a:gd name="connsiteX83" fmla="*/ 930205 w 1264356"/>
                <a:gd name="connsiteY83" fmla="*/ 946009 h 1524000"/>
                <a:gd name="connsiteX84" fmla="*/ 905369 w 1264356"/>
                <a:gd name="connsiteY84" fmla="*/ 955040 h 1524000"/>
                <a:gd name="connsiteX85" fmla="*/ 932463 w 1264356"/>
                <a:gd name="connsiteY85" fmla="*/ 984391 h 1524000"/>
                <a:gd name="connsiteX86" fmla="*/ 903111 w 1264356"/>
                <a:gd name="connsiteY86" fmla="*/ 1029547 h 1524000"/>
                <a:gd name="connsiteX87" fmla="*/ 871503 w 1264356"/>
                <a:gd name="connsiteY87" fmla="*/ 1016000 h 1524000"/>
                <a:gd name="connsiteX88" fmla="*/ 857956 w 1264356"/>
                <a:gd name="connsiteY88" fmla="*/ 1038578 h 1524000"/>
                <a:gd name="connsiteX89" fmla="*/ 855698 w 1264356"/>
                <a:gd name="connsiteY89" fmla="*/ 1063413 h 1524000"/>
                <a:gd name="connsiteX90" fmla="*/ 808285 w 1264356"/>
                <a:gd name="connsiteY90" fmla="*/ 1113084 h 1524000"/>
                <a:gd name="connsiteX91" fmla="*/ 781191 w 1264356"/>
                <a:gd name="connsiteY91" fmla="*/ 1097280 h 1524000"/>
                <a:gd name="connsiteX92" fmla="*/ 720231 w 1264356"/>
                <a:gd name="connsiteY92" fmla="*/ 1178560 h 1524000"/>
                <a:gd name="connsiteX93" fmla="*/ 727005 w 1264356"/>
                <a:gd name="connsiteY93" fmla="*/ 1198880 h 1524000"/>
                <a:gd name="connsiteX94" fmla="*/ 711200 w 1264356"/>
                <a:gd name="connsiteY94" fmla="*/ 1230489 h 1524000"/>
                <a:gd name="connsiteX95" fmla="*/ 774418 w 1264356"/>
                <a:gd name="connsiteY95" fmla="*/ 1311769 h 1524000"/>
                <a:gd name="connsiteX96" fmla="*/ 760871 w 1264356"/>
                <a:gd name="connsiteY96" fmla="*/ 1327573 h 1524000"/>
                <a:gd name="connsiteX97" fmla="*/ 708943 w 1264356"/>
                <a:gd name="connsiteY97" fmla="*/ 1347893 h 1524000"/>
                <a:gd name="connsiteX98" fmla="*/ 677334 w 1264356"/>
                <a:gd name="connsiteY98" fmla="*/ 1359182 h 1524000"/>
                <a:gd name="connsiteX99" fmla="*/ 638951 w 1264356"/>
                <a:gd name="connsiteY99" fmla="*/ 1381760 h 1524000"/>
                <a:gd name="connsiteX100" fmla="*/ 618631 w 1264356"/>
                <a:gd name="connsiteY100" fmla="*/ 1384018 h 1524000"/>
                <a:gd name="connsiteX101" fmla="*/ 600569 w 1264356"/>
                <a:gd name="connsiteY101" fmla="*/ 1327573 h 1524000"/>
                <a:gd name="connsiteX102" fmla="*/ 562187 w 1264356"/>
                <a:gd name="connsiteY102" fmla="*/ 1286933 h 1524000"/>
                <a:gd name="connsiteX103" fmla="*/ 555414 w 1264356"/>
                <a:gd name="connsiteY103" fmla="*/ 1253067 h 1524000"/>
                <a:gd name="connsiteX104" fmla="*/ 514774 w 1264356"/>
                <a:gd name="connsiteY104" fmla="*/ 1253067 h 1524000"/>
                <a:gd name="connsiteX105" fmla="*/ 474134 w 1264356"/>
                <a:gd name="connsiteY105" fmla="*/ 1246293 h 1524000"/>
                <a:gd name="connsiteX106" fmla="*/ 465103 w 1264356"/>
                <a:gd name="connsiteY106" fmla="*/ 1264355 h 1524000"/>
                <a:gd name="connsiteX107" fmla="*/ 431236 w 1264356"/>
                <a:gd name="connsiteY107" fmla="*/ 1262098 h 1524000"/>
                <a:gd name="connsiteX108" fmla="*/ 404143 w 1264356"/>
                <a:gd name="connsiteY108" fmla="*/ 1262098 h 1524000"/>
                <a:gd name="connsiteX109" fmla="*/ 392854 w 1264356"/>
                <a:gd name="connsiteY109" fmla="*/ 1235004 h 1524000"/>
                <a:gd name="connsiteX110" fmla="*/ 325120 w 1264356"/>
                <a:gd name="connsiteY110" fmla="*/ 1223715 h 1524000"/>
                <a:gd name="connsiteX111" fmla="*/ 313831 w 1264356"/>
                <a:gd name="connsiteY111" fmla="*/ 1239520 h 1524000"/>
                <a:gd name="connsiteX112" fmla="*/ 284480 w 1264356"/>
                <a:gd name="connsiteY112" fmla="*/ 1253067 h 1524000"/>
                <a:gd name="connsiteX113" fmla="*/ 307058 w 1264356"/>
                <a:gd name="connsiteY113" fmla="*/ 1282418 h 1524000"/>
                <a:gd name="connsiteX114" fmla="*/ 243840 w 1264356"/>
                <a:gd name="connsiteY114" fmla="*/ 1329831 h 1524000"/>
                <a:gd name="connsiteX115" fmla="*/ 225778 w 1264356"/>
                <a:gd name="connsiteY115" fmla="*/ 1318542 h 1524000"/>
                <a:gd name="connsiteX116" fmla="*/ 216747 w 1264356"/>
                <a:gd name="connsiteY116" fmla="*/ 1370471 h 1524000"/>
                <a:gd name="connsiteX117" fmla="*/ 196427 w 1264356"/>
                <a:gd name="connsiteY117" fmla="*/ 1404338 h 1524000"/>
                <a:gd name="connsiteX118" fmla="*/ 149014 w 1264356"/>
                <a:gd name="connsiteY118" fmla="*/ 1456267 h 1524000"/>
                <a:gd name="connsiteX119" fmla="*/ 119663 w 1264356"/>
                <a:gd name="connsiteY119" fmla="*/ 1451751 h 1524000"/>
                <a:gd name="connsiteX120" fmla="*/ 126436 w 1264356"/>
                <a:gd name="connsiteY120" fmla="*/ 1490133 h 1524000"/>
                <a:gd name="connsiteX121" fmla="*/ 133209 w 1264356"/>
                <a:gd name="connsiteY121" fmla="*/ 1514969 h 1524000"/>
                <a:gd name="connsiteX122" fmla="*/ 76765 w 1264356"/>
                <a:gd name="connsiteY122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264356" h="1524000">
                  <a:moveTo>
                    <a:pt x="76765" y="1524000"/>
                  </a:moveTo>
                  <a:lnTo>
                    <a:pt x="88054" y="1456267"/>
                  </a:lnTo>
                  <a:lnTo>
                    <a:pt x="106116" y="1379502"/>
                  </a:lnTo>
                  <a:lnTo>
                    <a:pt x="94827" y="1327573"/>
                  </a:lnTo>
                  <a:lnTo>
                    <a:pt x="133209" y="1253067"/>
                  </a:lnTo>
                  <a:lnTo>
                    <a:pt x="160303" y="1230489"/>
                  </a:lnTo>
                  <a:lnTo>
                    <a:pt x="117405" y="1221458"/>
                  </a:lnTo>
                  <a:lnTo>
                    <a:pt x="88054" y="1167271"/>
                  </a:lnTo>
                  <a:lnTo>
                    <a:pt x="101600" y="1142435"/>
                  </a:lnTo>
                  <a:lnTo>
                    <a:pt x="83538" y="1104053"/>
                  </a:lnTo>
                  <a:lnTo>
                    <a:pt x="94827" y="1070187"/>
                  </a:lnTo>
                  <a:lnTo>
                    <a:pt x="74507" y="1058898"/>
                  </a:lnTo>
                  <a:lnTo>
                    <a:pt x="58703" y="1079218"/>
                  </a:lnTo>
                  <a:lnTo>
                    <a:pt x="29351" y="1079218"/>
                  </a:lnTo>
                  <a:lnTo>
                    <a:pt x="0" y="1025031"/>
                  </a:lnTo>
                  <a:lnTo>
                    <a:pt x="40640" y="988907"/>
                  </a:lnTo>
                  <a:lnTo>
                    <a:pt x="65476" y="946009"/>
                  </a:lnTo>
                  <a:lnTo>
                    <a:pt x="79023" y="939235"/>
                  </a:lnTo>
                  <a:lnTo>
                    <a:pt x="63218" y="905369"/>
                  </a:lnTo>
                  <a:lnTo>
                    <a:pt x="45156" y="871502"/>
                  </a:lnTo>
                  <a:lnTo>
                    <a:pt x="40640" y="848924"/>
                  </a:lnTo>
                  <a:lnTo>
                    <a:pt x="135467" y="842151"/>
                  </a:lnTo>
                  <a:lnTo>
                    <a:pt x="200943" y="801511"/>
                  </a:lnTo>
                  <a:lnTo>
                    <a:pt x="234809" y="763129"/>
                  </a:lnTo>
                  <a:lnTo>
                    <a:pt x="277707" y="769902"/>
                  </a:lnTo>
                  <a:lnTo>
                    <a:pt x="343183" y="745067"/>
                  </a:lnTo>
                  <a:lnTo>
                    <a:pt x="392854" y="693138"/>
                  </a:lnTo>
                  <a:lnTo>
                    <a:pt x="388338" y="666044"/>
                  </a:lnTo>
                  <a:lnTo>
                    <a:pt x="354471" y="623147"/>
                  </a:lnTo>
                  <a:lnTo>
                    <a:pt x="356729" y="602827"/>
                  </a:lnTo>
                  <a:lnTo>
                    <a:pt x="381565" y="555413"/>
                  </a:lnTo>
                  <a:lnTo>
                    <a:pt x="347698" y="532835"/>
                  </a:lnTo>
                  <a:lnTo>
                    <a:pt x="368018" y="487680"/>
                  </a:lnTo>
                  <a:lnTo>
                    <a:pt x="343183" y="458329"/>
                  </a:lnTo>
                  <a:lnTo>
                    <a:pt x="370276" y="447040"/>
                  </a:lnTo>
                  <a:lnTo>
                    <a:pt x="417689" y="386080"/>
                  </a:lnTo>
                  <a:lnTo>
                    <a:pt x="462845" y="356729"/>
                  </a:lnTo>
                  <a:lnTo>
                    <a:pt x="508000" y="322862"/>
                  </a:lnTo>
                  <a:cubicBezTo>
                    <a:pt x="507248" y="303295"/>
                    <a:pt x="506495" y="283727"/>
                    <a:pt x="505743" y="264160"/>
                  </a:cubicBezTo>
                  <a:lnTo>
                    <a:pt x="550898" y="234809"/>
                  </a:lnTo>
                  <a:lnTo>
                    <a:pt x="602827" y="200942"/>
                  </a:lnTo>
                  <a:lnTo>
                    <a:pt x="677334" y="160302"/>
                  </a:lnTo>
                  <a:lnTo>
                    <a:pt x="740551" y="133209"/>
                  </a:lnTo>
                  <a:lnTo>
                    <a:pt x="785707" y="101600"/>
                  </a:lnTo>
                  <a:lnTo>
                    <a:pt x="824089" y="117404"/>
                  </a:lnTo>
                  <a:lnTo>
                    <a:pt x="835378" y="63218"/>
                  </a:lnTo>
                  <a:lnTo>
                    <a:pt x="846667" y="11289"/>
                  </a:lnTo>
                  <a:lnTo>
                    <a:pt x="882791" y="0"/>
                  </a:lnTo>
                  <a:lnTo>
                    <a:pt x="930205" y="11289"/>
                  </a:lnTo>
                  <a:lnTo>
                    <a:pt x="957298" y="33867"/>
                  </a:lnTo>
                  <a:lnTo>
                    <a:pt x="961814" y="65475"/>
                  </a:lnTo>
                  <a:lnTo>
                    <a:pt x="1004711" y="74507"/>
                  </a:lnTo>
                  <a:lnTo>
                    <a:pt x="1038578" y="130951"/>
                  </a:lnTo>
                  <a:lnTo>
                    <a:pt x="1076960" y="182880"/>
                  </a:lnTo>
                  <a:lnTo>
                    <a:pt x="1113085" y="178364"/>
                  </a:lnTo>
                  <a:lnTo>
                    <a:pt x="1137920" y="198684"/>
                  </a:lnTo>
                  <a:lnTo>
                    <a:pt x="1151467" y="223520"/>
                  </a:lnTo>
                  <a:lnTo>
                    <a:pt x="1174045" y="248355"/>
                  </a:lnTo>
                  <a:lnTo>
                    <a:pt x="1219200" y="246098"/>
                  </a:lnTo>
                  <a:lnTo>
                    <a:pt x="1253067" y="264160"/>
                  </a:lnTo>
                  <a:lnTo>
                    <a:pt x="1264356" y="264160"/>
                  </a:lnTo>
                  <a:lnTo>
                    <a:pt x="1262098" y="284480"/>
                  </a:lnTo>
                  <a:lnTo>
                    <a:pt x="1216943" y="284480"/>
                  </a:lnTo>
                  <a:lnTo>
                    <a:pt x="1165014" y="316089"/>
                  </a:lnTo>
                  <a:lnTo>
                    <a:pt x="1140178" y="343182"/>
                  </a:lnTo>
                  <a:lnTo>
                    <a:pt x="1131147" y="397369"/>
                  </a:lnTo>
                  <a:lnTo>
                    <a:pt x="1135663" y="451555"/>
                  </a:lnTo>
                  <a:lnTo>
                    <a:pt x="1085991" y="498969"/>
                  </a:lnTo>
                  <a:lnTo>
                    <a:pt x="1133405" y="526062"/>
                  </a:lnTo>
                  <a:lnTo>
                    <a:pt x="1151467" y="532835"/>
                  </a:lnTo>
                  <a:lnTo>
                    <a:pt x="1142436" y="573475"/>
                  </a:lnTo>
                  <a:lnTo>
                    <a:pt x="1146951" y="602827"/>
                  </a:lnTo>
                  <a:lnTo>
                    <a:pt x="1063414" y="702169"/>
                  </a:lnTo>
                  <a:lnTo>
                    <a:pt x="1088249" y="731520"/>
                  </a:lnTo>
                  <a:lnTo>
                    <a:pt x="1099538" y="749582"/>
                  </a:lnTo>
                  <a:lnTo>
                    <a:pt x="1072445" y="785707"/>
                  </a:lnTo>
                  <a:cubicBezTo>
                    <a:pt x="1071692" y="816563"/>
                    <a:pt x="1070940" y="847419"/>
                    <a:pt x="1070187" y="878275"/>
                  </a:cubicBezTo>
                  <a:lnTo>
                    <a:pt x="1058898" y="898595"/>
                  </a:lnTo>
                  <a:lnTo>
                    <a:pt x="1038578" y="896338"/>
                  </a:lnTo>
                  <a:lnTo>
                    <a:pt x="1022774" y="900853"/>
                  </a:lnTo>
                  <a:lnTo>
                    <a:pt x="1027289" y="921173"/>
                  </a:lnTo>
                  <a:lnTo>
                    <a:pt x="995680" y="927947"/>
                  </a:lnTo>
                  <a:lnTo>
                    <a:pt x="950525" y="950524"/>
                  </a:lnTo>
                  <a:lnTo>
                    <a:pt x="930205" y="946009"/>
                  </a:lnTo>
                  <a:lnTo>
                    <a:pt x="905369" y="955040"/>
                  </a:lnTo>
                  <a:lnTo>
                    <a:pt x="932463" y="984391"/>
                  </a:lnTo>
                  <a:lnTo>
                    <a:pt x="903111" y="1029547"/>
                  </a:lnTo>
                  <a:lnTo>
                    <a:pt x="871503" y="1016000"/>
                  </a:lnTo>
                  <a:lnTo>
                    <a:pt x="857956" y="1038578"/>
                  </a:lnTo>
                  <a:lnTo>
                    <a:pt x="855698" y="1063413"/>
                  </a:lnTo>
                  <a:lnTo>
                    <a:pt x="808285" y="1113084"/>
                  </a:lnTo>
                  <a:lnTo>
                    <a:pt x="781191" y="1097280"/>
                  </a:lnTo>
                  <a:lnTo>
                    <a:pt x="720231" y="1178560"/>
                  </a:lnTo>
                  <a:lnTo>
                    <a:pt x="727005" y="1198880"/>
                  </a:lnTo>
                  <a:lnTo>
                    <a:pt x="711200" y="1230489"/>
                  </a:lnTo>
                  <a:lnTo>
                    <a:pt x="774418" y="1311769"/>
                  </a:lnTo>
                  <a:lnTo>
                    <a:pt x="760871" y="1327573"/>
                  </a:lnTo>
                  <a:lnTo>
                    <a:pt x="708943" y="1347893"/>
                  </a:lnTo>
                  <a:lnTo>
                    <a:pt x="677334" y="1359182"/>
                  </a:lnTo>
                  <a:lnTo>
                    <a:pt x="638951" y="1381760"/>
                  </a:lnTo>
                  <a:lnTo>
                    <a:pt x="618631" y="1384018"/>
                  </a:lnTo>
                  <a:lnTo>
                    <a:pt x="600569" y="1327573"/>
                  </a:lnTo>
                  <a:lnTo>
                    <a:pt x="562187" y="1286933"/>
                  </a:lnTo>
                  <a:lnTo>
                    <a:pt x="555414" y="1253067"/>
                  </a:lnTo>
                  <a:lnTo>
                    <a:pt x="514774" y="1253067"/>
                  </a:lnTo>
                  <a:lnTo>
                    <a:pt x="474134" y="1246293"/>
                  </a:lnTo>
                  <a:lnTo>
                    <a:pt x="465103" y="1264355"/>
                  </a:lnTo>
                  <a:lnTo>
                    <a:pt x="431236" y="1262098"/>
                  </a:lnTo>
                  <a:lnTo>
                    <a:pt x="404143" y="1262098"/>
                  </a:lnTo>
                  <a:lnTo>
                    <a:pt x="392854" y="1235004"/>
                  </a:lnTo>
                  <a:lnTo>
                    <a:pt x="325120" y="1223715"/>
                  </a:lnTo>
                  <a:lnTo>
                    <a:pt x="313831" y="1239520"/>
                  </a:lnTo>
                  <a:lnTo>
                    <a:pt x="284480" y="1253067"/>
                  </a:lnTo>
                  <a:lnTo>
                    <a:pt x="307058" y="1282418"/>
                  </a:lnTo>
                  <a:lnTo>
                    <a:pt x="243840" y="1329831"/>
                  </a:lnTo>
                  <a:lnTo>
                    <a:pt x="225778" y="1318542"/>
                  </a:lnTo>
                  <a:lnTo>
                    <a:pt x="216747" y="1370471"/>
                  </a:lnTo>
                  <a:lnTo>
                    <a:pt x="196427" y="1404338"/>
                  </a:lnTo>
                  <a:lnTo>
                    <a:pt x="149014" y="1456267"/>
                  </a:lnTo>
                  <a:lnTo>
                    <a:pt x="119663" y="1451751"/>
                  </a:lnTo>
                  <a:lnTo>
                    <a:pt x="126436" y="1490133"/>
                  </a:lnTo>
                  <a:lnTo>
                    <a:pt x="133209" y="1514969"/>
                  </a:lnTo>
                  <a:lnTo>
                    <a:pt x="76765" y="15240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Luangphabang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711762" y="2527671"/>
              <a:ext cx="1031240" cy="741680"/>
            </a:xfrm>
            <a:custGeom>
              <a:avLst/>
              <a:gdLst>
                <a:gd name="connsiteX0" fmla="*/ 13546 w 1374986"/>
                <a:gd name="connsiteY0" fmla="*/ 751840 h 988907"/>
                <a:gd name="connsiteX1" fmla="*/ 2257 w 1374986"/>
                <a:gd name="connsiteY1" fmla="*/ 652498 h 988907"/>
                <a:gd name="connsiteX2" fmla="*/ 40640 w 1374986"/>
                <a:gd name="connsiteY2" fmla="*/ 618631 h 988907"/>
                <a:gd name="connsiteX3" fmla="*/ 0 w 1374986"/>
                <a:gd name="connsiteY3" fmla="*/ 577991 h 988907"/>
                <a:gd name="connsiteX4" fmla="*/ 24835 w 1374986"/>
                <a:gd name="connsiteY4" fmla="*/ 541867 h 988907"/>
                <a:gd name="connsiteX5" fmla="*/ 63217 w 1374986"/>
                <a:gd name="connsiteY5" fmla="*/ 510258 h 988907"/>
                <a:gd name="connsiteX6" fmla="*/ 88053 w 1374986"/>
                <a:gd name="connsiteY6" fmla="*/ 451556 h 988907"/>
                <a:gd name="connsiteX7" fmla="*/ 88053 w 1374986"/>
                <a:gd name="connsiteY7" fmla="*/ 410916 h 988907"/>
                <a:gd name="connsiteX8" fmla="*/ 94826 w 1374986"/>
                <a:gd name="connsiteY8" fmla="*/ 395111 h 988907"/>
                <a:gd name="connsiteX9" fmla="*/ 29351 w 1374986"/>
                <a:gd name="connsiteY9" fmla="*/ 356729 h 988907"/>
                <a:gd name="connsiteX10" fmla="*/ 74506 w 1374986"/>
                <a:gd name="connsiteY10" fmla="*/ 329636 h 988907"/>
                <a:gd name="connsiteX11" fmla="*/ 74506 w 1374986"/>
                <a:gd name="connsiteY11" fmla="*/ 282222 h 988907"/>
                <a:gd name="connsiteX12" fmla="*/ 92568 w 1374986"/>
                <a:gd name="connsiteY12" fmla="*/ 241582 h 988907"/>
                <a:gd name="connsiteX13" fmla="*/ 81280 w 1374986"/>
                <a:gd name="connsiteY13" fmla="*/ 187396 h 988907"/>
                <a:gd name="connsiteX14" fmla="*/ 135466 w 1374986"/>
                <a:gd name="connsiteY14" fmla="*/ 171591 h 988907"/>
                <a:gd name="connsiteX15" fmla="*/ 164817 w 1374986"/>
                <a:gd name="connsiteY15" fmla="*/ 153529 h 988907"/>
                <a:gd name="connsiteX16" fmla="*/ 205457 w 1374986"/>
                <a:gd name="connsiteY16" fmla="*/ 144498 h 988907"/>
                <a:gd name="connsiteX17" fmla="*/ 255128 w 1374986"/>
                <a:gd name="connsiteY17" fmla="*/ 112889 h 988907"/>
                <a:gd name="connsiteX18" fmla="*/ 291253 w 1374986"/>
                <a:gd name="connsiteY18" fmla="*/ 155787 h 988907"/>
                <a:gd name="connsiteX19" fmla="*/ 327377 w 1374986"/>
                <a:gd name="connsiteY19" fmla="*/ 160302 h 988907"/>
                <a:gd name="connsiteX20" fmla="*/ 388337 w 1374986"/>
                <a:gd name="connsiteY20" fmla="*/ 189653 h 988907"/>
                <a:gd name="connsiteX21" fmla="*/ 406400 w 1374986"/>
                <a:gd name="connsiteY21" fmla="*/ 212231 h 988907"/>
                <a:gd name="connsiteX22" fmla="*/ 428977 w 1374986"/>
                <a:gd name="connsiteY22" fmla="*/ 234809 h 988907"/>
                <a:gd name="connsiteX23" fmla="*/ 476391 w 1374986"/>
                <a:gd name="connsiteY23" fmla="*/ 209973 h 988907"/>
                <a:gd name="connsiteX24" fmla="*/ 458328 w 1374986"/>
                <a:gd name="connsiteY24" fmla="*/ 171591 h 988907"/>
                <a:gd name="connsiteX25" fmla="*/ 494453 w 1374986"/>
                <a:gd name="connsiteY25" fmla="*/ 164818 h 988907"/>
                <a:gd name="connsiteX26" fmla="*/ 485422 w 1374986"/>
                <a:gd name="connsiteY26" fmla="*/ 128693 h 988907"/>
                <a:gd name="connsiteX27" fmla="*/ 512515 w 1374986"/>
                <a:gd name="connsiteY27" fmla="*/ 92569 h 988907"/>
                <a:gd name="connsiteX28" fmla="*/ 523804 w 1374986"/>
                <a:gd name="connsiteY28" fmla="*/ 74507 h 988907"/>
                <a:gd name="connsiteX29" fmla="*/ 546382 w 1374986"/>
                <a:gd name="connsiteY29" fmla="*/ 88053 h 988907"/>
                <a:gd name="connsiteX30" fmla="*/ 584764 w 1374986"/>
                <a:gd name="connsiteY30" fmla="*/ 60960 h 988907"/>
                <a:gd name="connsiteX31" fmla="*/ 607342 w 1374986"/>
                <a:gd name="connsiteY31" fmla="*/ 60960 h 988907"/>
                <a:gd name="connsiteX32" fmla="*/ 688622 w 1374986"/>
                <a:gd name="connsiteY32" fmla="*/ 40640 h 988907"/>
                <a:gd name="connsiteX33" fmla="*/ 724746 w 1374986"/>
                <a:gd name="connsiteY33" fmla="*/ 0 h 988907"/>
                <a:gd name="connsiteX34" fmla="*/ 758613 w 1374986"/>
                <a:gd name="connsiteY34" fmla="*/ 24836 h 988907"/>
                <a:gd name="connsiteX35" fmla="*/ 833120 w 1374986"/>
                <a:gd name="connsiteY35" fmla="*/ 24836 h 988907"/>
                <a:gd name="connsiteX36" fmla="*/ 837635 w 1374986"/>
                <a:gd name="connsiteY36" fmla="*/ 49671 h 988907"/>
                <a:gd name="connsiteX37" fmla="*/ 855697 w 1374986"/>
                <a:gd name="connsiteY37" fmla="*/ 40640 h 988907"/>
                <a:gd name="connsiteX38" fmla="*/ 896337 w 1374986"/>
                <a:gd name="connsiteY38" fmla="*/ 67733 h 988907"/>
                <a:gd name="connsiteX39" fmla="*/ 898595 w 1374986"/>
                <a:gd name="connsiteY39" fmla="*/ 101600 h 988907"/>
                <a:gd name="connsiteX40" fmla="*/ 1006968 w 1374986"/>
                <a:gd name="connsiteY40" fmla="*/ 158044 h 988907"/>
                <a:gd name="connsiteX41" fmla="*/ 1013742 w 1374986"/>
                <a:gd name="connsiteY41" fmla="*/ 187396 h 988907"/>
                <a:gd name="connsiteX42" fmla="*/ 1056640 w 1374986"/>
                <a:gd name="connsiteY42" fmla="*/ 185138 h 988907"/>
                <a:gd name="connsiteX43" fmla="*/ 1095022 w 1374986"/>
                <a:gd name="connsiteY43" fmla="*/ 216747 h 988907"/>
                <a:gd name="connsiteX44" fmla="*/ 1115342 w 1374986"/>
                <a:gd name="connsiteY44" fmla="*/ 221262 h 988907"/>
                <a:gd name="connsiteX45" fmla="*/ 1088248 w 1374986"/>
                <a:gd name="connsiteY45" fmla="*/ 266418 h 988907"/>
                <a:gd name="connsiteX46" fmla="*/ 1045351 w 1374986"/>
                <a:gd name="connsiteY46" fmla="*/ 270933 h 988907"/>
                <a:gd name="connsiteX47" fmla="*/ 1029546 w 1374986"/>
                <a:gd name="connsiteY47" fmla="*/ 307058 h 988907"/>
                <a:gd name="connsiteX48" fmla="*/ 921173 w 1374986"/>
                <a:gd name="connsiteY48" fmla="*/ 358987 h 988907"/>
                <a:gd name="connsiteX49" fmla="*/ 932462 w 1374986"/>
                <a:gd name="connsiteY49" fmla="*/ 388338 h 988907"/>
                <a:gd name="connsiteX50" fmla="*/ 955040 w 1374986"/>
                <a:gd name="connsiteY50" fmla="*/ 408658 h 988907"/>
                <a:gd name="connsiteX51" fmla="*/ 966328 w 1374986"/>
                <a:gd name="connsiteY51" fmla="*/ 419947 h 988907"/>
                <a:gd name="connsiteX52" fmla="*/ 997937 w 1374986"/>
                <a:gd name="connsiteY52" fmla="*/ 433493 h 988907"/>
                <a:gd name="connsiteX53" fmla="*/ 1036320 w 1374986"/>
                <a:gd name="connsiteY53" fmla="*/ 401884 h 988907"/>
                <a:gd name="connsiteX54" fmla="*/ 1085991 w 1374986"/>
                <a:gd name="connsiteY54" fmla="*/ 399627 h 988907"/>
                <a:gd name="connsiteX55" fmla="*/ 1113084 w 1374986"/>
                <a:gd name="connsiteY55" fmla="*/ 370276 h 988907"/>
                <a:gd name="connsiteX56" fmla="*/ 1126631 w 1374986"/>
                <a:gd name="connsiteY56" fmla="*/ 365760 h 988907"/>
                <a:gd name="connsiteX57" fmla="*/ 1165013 w 1374986"/>
                <a:gd name="connsiteY57" fmla="*/ 395111 h 988907"/>
                <a:gd name="connsiteX58" fmla="*/ 1092764 w 1374986"/>
                <a:gd name="connsiteY58" fmla="*/ 440267 h 988907"/>
                <a:gd name="connsiteX59" fmla="*/ 1099537 w 1374986"/>
                <a:gd name="connsiteY59" fmla="*/ 462844 h 988907"/>
                <a:gd name="connsiteX60" fmla="*/ 1099537 w 1374986"/>
                <a:gd name="connsiteY60" fmla="*/ 496711 h 988907"/>
                <a:gd name="connsiteX61" fmla="*/ 1101795 w 1374986"/>
                <a:gd name="connsiteY61" fmla="*/ 532836 h 988907"/>
                <a:gd name="connsiteX62" fmla="*/ 1144693 w 1374986"/>
                <a:gd name="connsiteY62" fmla="*/ 546382 h 988907"/>
                <a:gd name="connsiteX63" fmla="*/ 1212426 w 1374986"/>
                <a:gd name="connsiteY63" fmla="*/ 564444 h 988907"/>
                <a:gd name="connsiteX64" fmla="*/ 1273386 w 1374986"/>
                <a:gd name="connsiteY64" fmla="*/ 593796 h 988907"/>
                <a:gd name="connsiteX65" fmla="*/ 1316284 w 1374986"/>
                <a:gd name="connsiteY65" fmla="*/ 593796 h 988907"/>
                <a:gd name="connsiteX66" fmla="*/ 1350151 w 1374986"/>
                <a:gd name="connsiteY66" fmla="*/ 632178 h 988907"/>
                <a:gd name="connsiteX67" fmla="*/ 1374986 w 1374986"/>
                <a:gd name="connsiteY67" fmla="*/ 641209 h 988907"/>
                <a:gd name="connsiteX68" fmla="*/ 1325315 w 1374986"/>
                <a:gd name="connsiteY68" fmla="*/ 684107 h 988907"/>
                <a:gd name="connsiteX69" fmla="*/ 1307253 w 1374986"/>
                <a:gd name="connsiteY69" fmla="*/ 724747 h 988907"/>
                <a:gd name="connsiteX70" fmla="*/ 1250808 w 1374986"/>
                <a:gd name="connsiteY70" fmla="*/ 751840 h 988907"/>
                <a:gd name="connsiteX71" fmla="*/ 1257582 w 1374986"/>
                <a:gd name="connsiteY71" fmla="*/ 857956 h 988907"/>
                <a:gd name="connsiteX72" fmla="*/ 1228231 w 1374986"/>
                <a:gd name="connsiteY72" fmla="*/ 862471 h 988907"/>
                <a:gd name="connsiteX73" fmla="*/ 1205653 w 1374986"/>
                <a:gd name="connsiteY73" fmla="*/ 871502 h 988907"/>
                <a:gd name="connsiteX74" fmla="*/ 1160497 w 1374986"/>
                <a:gd name="connsiteY74" fmla="*/ 885049 h 988907"/>
                <a:gd name="connsiteX75" fmla="*/ 1117600 w 1374986"/>
                <a:gd name="connsiteY75" fmla="*/ 927947 h 988907"/>
                <a:gd name="connsiteX76" fmla="*/ 1122115 w 1374986"/>
                <a:gd name="connsiteY76" fmla="*/ 961813 h 988907"/>
                <a:gd name="connsiteX77" fmla="*/ 1088248 w 1374986"/>
                <a:gd name="connsiteY77" fmla="*/ 973102 h 988907"/>
                <a:gd name="connsiteX78" fmla="*/ 1027288 w 1374986"/>
                <a:gd name="connsiteY78" fmla="*/ 988907 h 988907"/>
                <a:gd name="connsiteX79" fmla="*/ 1000195 w 1374986"/>
                <a:gd name="connsiteY79" fmla="*/ 964071 h 988907"/>
                <a:gd name="connsiteX80" fmla="*/ 993422 w 1374986"/>
                <a:gd name="connsiteY80" fmla="*/ 948267 h 988907"/>
                <a:gd name="connsiteX81" fmla="*/ 955040 w 1374986"/>
                <a:gd name="connsiteY81" fmla="*/ 927947 h 988907"/>
                <a:gd name="connsiteX82" fmla="*/ 943751 w 1374986"/>
                <a:gd name="connsiteY82" fmla="*/ 905369 h 988907"/>
                <a:gd name="connsiteX83" fmla="*/ 885048 w 1374986"/>
                <a:gd name="connsiteY83" fmla="*/ 923431 h 988907"/>
                <a:gd name="connsiteX84" fmla="*/ 873760 w 1374986"/>
                <a:gd name="connsiteY84" fmla="*/ 946009 h 988907"/>
                <a:gd name="connsiteX85" fmla="*/ 857955 w 1374986"/>
                <a:gd name="connsiteY85" fmla="*/ 921173 h 988907"/>
                <a:gd name="connsiteX86" fmla="*/ 781191 w 1374986"/>
                <a:gd name="connsiteY86" fmla="*/ 916658 h 988907"/>
                <a:gd name="connsiteX87" fmla="*/ 763128 w 1374986"/>
                <a:gd name="connsiteY87" fmla="*/ 889564 h 988907"/>
                <a:gd name="connsiteX88" fmla="*/ 803768 w 1374986"/>
                <a:gd name="connsiteY88" fmla="*/ 855698 h 988907"/>
                <a:gd name="connsiteX89" fmla="*/ 837635 w 1374986"/>
                <a:gd name="connsiteY89" fmla="*/ 812800 h 988907"/>
                <a:gd name="connsiteX90" fmla="*/ 833120 w 1374986"/>
                <a:gd name="connsiteY90" fmla="*/ 785707 h 988907"/>
                <a:gd name="connsiteX91" fmla="*/ 792480 w 1374986"/>
                <a:gd name="connsiteY91" fmla="*/ 776676 h 988907"/>
                <a:gd name="connsiteX92" fmla="*/ 778933 w 1374986"/>
                <a:gd name="connsiteY92" fmla="*/ 774418 h 988907"/>
                <a:gd name="connsiteX93" fmla="*/ 763128 w 1374986"/>
                <a:gd name="connsiteY93" fmla="*/ 749582 h 988907"/>
                <a:gd name="connsiteX94" fmla="*/ 731520 w 1374986"/>
                <a:gd name="connsiteY94" fmla="*/ 765387 h 988907"/>
                <a:gd name="connsiteX95" fmla="*/ 688622 w 1374986"/>
                <a:gd name="connsiteY95" fmla="*/ 785707 h 988907"/>
                <a:gd name="connsiteX96" fmla="*/ 638951 w 1374986"/>
                <a:gd name="connsiteY96" fmla="*/ 826347 h 988907"/>
                <a:gd name="connsiteX97" fmla="*/ 605084 w 1374986"/>
                <a:gd name="connsiteY97" fmla="*/ 846667 h 988907"/>
                <a:gd name="connsiteX98" fmla="*/ 591537 w 1374986"/>
                <a:gd name="connsiteY98" fmla="*/ 846667 h 988907"/>
                <a:gd name="connsiteX99" fmla="*/ 580248 w 1374986"/>
                <a:gd name="connsiteY99" fmla="*/ 808284 h 988907"/>
                <a:gd name="connsiteX100" fmla="*/ 528320 w 1374986"/>
                <a:gd name="connsiteY100" fmla="*/ 792480 h 988907"/>
                <a:gd name="connsiteX101" fmla="*/ 548640 w 1374986"/>
                <a:gd name="connsiteY101" fmla="*/ 772160 h 988907"/>
                <a:gd name="connsiteX102" fmla="*/ 548640 w 1374986"/>
                <a:gd name="connsiteY102" fmla="*/ 745067 h 988907"/>
                <a:gd name="connsiteX103" fmla="*/ 553155 w 1374986"/>
                <a:gd name="connsiteY103" fmla="*/ 717973 h 988907"/>
                <a:gd name="connsiteX104" fmla="*/ 503484 w 1374986"/>
                <a:gd name="connsiteY104" fmla="*/ 690880 h 988907"/>
                <a:gd name="connsiteX105" fmla="*/ 476391 w 1374986"/>
                <a:gd name="connsiteY105" fmla="*/ 666044 h 988907"/>
                <a:gd name="connsiteX106" fmla="*/ 401884 w 1374986"/>
                <a:gd name="connsiteY106" fmla="*/ 684107 h 988907"/>
                <a:gd name="connsiteX107" fmla="*/ 399626 w 1374986"/>
                <a:gd name="connsiteY107" fmla="*/ 724747 h 988907"/>
                <a:gd name="connsiteX108" fmla="*/ 399626 w 1374986"/>
                <a:gd name="connsiteY108" fmla="*/ 742809 h 988907"/>
                <a:gd name="connsiteX109" fmla="*/ 392853 w 1374986"/>
                <a:gd name="connsiteY109" fmla="*/ 763129 h 988907"/>
                <a:gd name="connsiteX110" fmla="*/ 365760 w 1374986"/>
                <a:gd name="connsiteY110" fmla="*/ 736036 h 988907"/>
                <a:gd name="connsiteX111" fmla="*/ 340924 w 1374986"/>
                <a:gd name="connsiteY111" fmla="*/ 756356 h 988907"/>
                <a:gd name="connsiteX112" fmla="*/ 302542 w 1374986"/>
                <a:gd name="connsiteY112" fmla="*/ 776676 h 988907"/>
                <a:gd name="connsiteX113" fmla="*/ 248355 w 1374986"/>
                <a:gd name="connsiteY113" fmla="*/ 799253 h 988907"/>
                <a:gd name="connsiteX114" fmla="*/ 225777 w 1374986"/>
                <a:gd name="connsiteY114" fmla="*/ 781191 h 988907"/>
                <a:gd name="connsiteX115" fmla="*/ 194168 w 1374986"/>
                <a:gd name="connsiteY115" fmla="*/ 772160 h 988907"/>
                <a:gd name="connsiteX116" fmla="*/ 171591 w 1374986"/>
                <a:gd name="connsiteY116" fmla="*/ 785707 h 988907"/>
                <a:gd name="connsiteX117" fmla="*/ 142240 w 1374986"/>
                <a:gd name="connsiteY117" fmla="*/ 758613 h 988907"/>
                <a:gd name="connsiteX118" fmla="*/ 99342 w 1374986"/>
                <a:gd name="connsiteY118" fmla="*/ 758613 h 988907"/>
                <a:gd name="connsiteX119" fmla="*/ 74506 w 1374986"/>
                <a:gd name="connsiteY119" fmla="*/ 738293 h 988907"/>
                <a:gd name="connsiteX120" fmla="*/ 13546 w 1374986"/>
                <a:gd name="connsiteY120" fmla="*/ 751840 h 98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374986" h="988907">
                  <a:moveTo>
                    <a:pt x="13546" y="751840"/>
                  </a:moveTo>
                  <a:lnTo>
                    <a:pt x="2257" y="652498"/>
                  </a:lnTo>
                  <a:lnTo>
                    <a:pt x="40640" y="618631"/>
                  </a:lnTo>
                  <a:lnTo>
                    <a:pt x="0" y="577991"/>
                  </a:lnTo>
                  <a:lnTo>
                    <a:pt x="24835" y="541867"/>
                  </a:lnTo>
                  <a:lnTo>
                    <a:pt x="63217" y="510258"/>
                  </a:lnTo>
                  <a:lnTo>
                    <a:pt x="88053" y="451556"/>
                  </a:lnTo>
                  <a:lnTo>
                    <a:pt x="88053" y="410916"/>
                  </a:lnTo>
                  <a:lnTo>
                    <a:pt x="94826" y="395111"/>
                  </a:lnTo>
                  <a:lnTo>
                    <a:pt x="29351" y="356729"/>
                  </a:lnTo>
                  <a:lnTo>
                    <a:pt x="74506" y="329636"/>
                  </a:lnTo>
                  <a:lnTo>
                    <a:pt x="74506" y="282222"/>
                  </a:lnTo>
                  <a:lnTo>
                    <a:pt x="92568" y="241582"/>
                  </a:lnTo>
                  <a:lnTo>
                    <a:pt x="81280" y="187396"/>
                  </a:lnTo>
                  <a:lnTo>
                    <a:pt x="135466" y="171591"/>
                  </a:lnTo>
                  <a:lnTo>
                    <a:pt x="164817" y="153529"/>
                  </a:lnTo>
                  <a:lnTo>
                    <a:pt x="205457" y="144498"/>
                  </a:lnTo>
                  <a:lnTo>
                    <a:pt x="255128" y="112889"/>
                  </a:lnTo>
                  <a:lnTo>
                    <a:pt x="291253" y="155787"/>
                  </a:lnTo>
                  <a:lnTo>
                    <a:pt x="327377" y="160302"/>
                  </a:lnTo>
                  <a:lnTo>
                    <a:pt x="388337" y="189653"/>
                  </a:lnTo>
                  <a:lnTo>
                    <a:pt x="406400" y="212231"/>
                  </a:lnTo>
                  <a:lnTo>
                    <a:pt x="428977" y="234809"/>
                  </a:lnTo>
                  <a:lnTo>
                    <a:pt x="476391" y="209973"/>
                  </a:lnTo>
                  <a:lnTo>
                    <a:pt x="458328" y="171591"/>
                  </a:lnTo>
                  <a:lnTo>
                    <a:pt x="494453" y="164818"/>
                  </a:lnTo>
                  <a:lnTo>
                    <a:pt x="485422" y="128693"/>
                  </a:lnTo>
                  <a:lnTo>
                    <a:pt x="512515" y="92569"/>
                  </a:lnTo>
                  <a:lnTo>
                    <a:pt x="523804" y="74507"/>
                  </a:lnTo>
                  <a:lnTo>
                    <a:pt x="546382" y="88053"/>
                  </a:lnTo>
                  <a:lnTo>
                    <a:pt x="584764" y="60960"/>
                  </a:lnTo>
                  <a:lnTo>
                    <a:pt x="607342" y="60960"/>
                  </a:lnTo>
                  <a:lnTo>
                    <a:pt x="688622" y="40640"/>
                  </a:lnTo>
                  <a:lnTo>
                    <a:pt x="724746" y="0"/>
                  </a:lnTo>
                  <a:lnTo>
                    <a:pt x="758613" y="24836"/>
                  </a:lnTo>
                  <a:lnTo>
                    <a:pt x="833120" y="24836"/>
                  </a:lnTo>
                  <a:lnTo>
                    <a:pt x="837635" y="49671"/>
                  </a:lnTo>
                  <a:lnTo>
                    <a:pt x="855697" y="40640"/>
                  </a:lnTo>
                  <a:lnTo>
                    <a:pt x="896337" y="67733"/>
                  </a:lnTo>
                  <a:lnTo>
                    <a:pt x="898595" y="101600"/>
                  </a:lnTo>
                  <a:lnTo>
                    <a:pt x="1006968" y="158044"/>
                  </a:lnTo>
                  <a:lnTo>
                    <a:pt x="1013742" y="187396"/>
                  </a:lnTo>
                  <a:lnTo>
                    <a:pt x="1056640" y="185138"/>
                  </a:lnTo>
                  <a:lnTo>
                    <a:pt x="1095022" y="216747"/>
                  </a:lnTo>
                  <a:lnTo>
                    <a:pt x="1115342" y="221262"/>
                  </a:lnTo>
                  <a:lnTo>
                    <a:pt x="1088248" y="266418"/>
                  </a:lnTo>
                  <a:lnTo>
                    <a:pt x="1045351" y="270933"/>
                  </a:lnTo>
                  <a:lnTo>
                    <a:pt x="1029546" y="307058"/>
                  </a:lnTo>
                  <a:lnTo>
                    <a:pt x="921173" y="358987"/>
                  </a:lnTo>
                  <a:lnTo>
                    <a:pt x="932462" y="388338"/>
                  </a:lnTo>
                  <a:lnTo>
                    <a:pt x="955040" y="408658"/>
                  </a:lnTo>
                  <a:lnTo>
                    <a:pt x="966328" y="419947"/>
                  </a:lnTo>
                  <a:lnTo>
                    <a:pt x="997937" y="433493"/>
                  </a:lnTo>
                  <a:lnTo>
                    <a:pt x="1036320" y="401884"/>
                  </a:lnTo>
                  <a:lnTo>
                    <a:pt x="1085991" y="399627"/>
                  </a:lnTo>
                  <a:lnTo>
                    <a:pt x="1113084" y="370276"/>
                  </a:lnTo>
                  <a:lnTo>
                    <a:pt x="1126631" y="365760"/>
                  </a:lnTo>
                  <a:lnTo>
                    <a:pt x="1165013" y="395111"/>
                  </a:lnTo>
                  <a:lnTo>
                    <a:pt x="1092764" y="440267"/>
                  </a:lnTo>
                  <a:lnTo>
                    <a:pt x="1099537" y="462844"/>
                  </a:lnTo>
                  <a:lnTo>
                    <a:pt x="1099537" y="496711"/>
                  </a:lnTo>
                  <a:lnTo>
                    <a:pt x="1101795" y="532836"/>
                  </a:lnTo>
                  <a:lnTo>
                    <a:pt x="1144693" y="546382"/>
                  </a:lnTo>
                  <a:lnTo>
                    <a:pt x="1212426" y="564444"/>
                  </a:lnTo>
                  <a:lnTo>
                    <a:pt x="1273386" y="593796"/>
                  </a:lnTo>
                  <a:lnTo>
                    <a:pt x="1316284" y="593796"/>
                  </a:lnTo>
                  <a:lnTo>
                    <a:pt x="1350151" y="632178"/>
                  </a:lnTo>
                  <a:lnTo>
                    <a:pt x="1374986" y="641209"/>
                  </a:lnTo>
                  <a:lnTo>
                    <a:pt x="1325315" y="684107"/>
                  </a:lnTo>
                  <a:lnTo>
                    <a:pt x="1307253" y="724747"/>
                  </a:lnTo>
                  <a:lnTo>
                    <a:pt x="1250808" y="751840"/>
                  </a:lnTo>
                  <a:lnTo>
                    <a:pt x="1257582" y="857956"/>
                  </a:lnTo>
                  <a:lnTo>
                    <a:pt x="1228231" y="862471"/>
                  </a:lnTo>
                  <a:lnTo>
                    <a:pt x="1205653" y="871502"/>
                  </a:lnTo>
                  <a:lnTo>
                    <a:pt x="1160497" y="885049"/>
                  </a:lnTo>
                  <a:lnTo>
                    <a:pt x="1117600" y="927947"/>
                  </a:lnTo>
                  <a:lnTo>
                    <a:pt x="1122115" y="961813"/>
                  </a:lnTo>
                  <a:lnTo>
                    <a:pt x="1088248" y="973102"/>
                  </a:lnTo>
                  <a:lnTo>
                    <a:pt x="1027288" y="988907"/>
                  </a:lnTo>
                  <a:lnTo>
                    <a:pt x="1000195" y="964071"/>
                  </a:lnTo>
                  <a:lnTo>
                    <a:pt x="993422" y="948267"/>
                  </a:lnTo>
                  <a:lnTo>
                    <a:pt x="955040" y="927947"/>
                  </a:lnTo>
                  <a:lnTo>
                    <a:pt x="943751" y="905369"/>
                  </a:lnTo>
                  <a:lnTo>
                    <a:pt x="885048" y="923431"/>
                  </a:lnTo>
                  <a:lnTo>
                    <a:pt x="873760" y="946009"/>
                  </a:lnTo>
                  <a:lnTo>
                    <a:pt x="857955" y="921173"/>
                  </a:lnTo>
                  <a:lnTo>
                    <a:pt x="781191" y="916658"/>
                  </a:lnTo>
                  <a:lnTo>
                    <a:pt x="763128" y="889564"/>
                  </a:lnTo>
                  <a:lnTo>
                    <a:pt x="803768" y="855698"/>
                  </a:lnTo>
                  <a:lnTo>
                    <a:pt x="837635" y="812800"/>
                  </a:lnTo>
                  <a:lnTo>
                    <a:pt x="833120" y="785707"/>
                  </a:lnTo>
                  <a:lnTo>
                    <a:pt x="792480" y="776676"/>
                  </a:lnTo>
                  <a:lnTo>
                    <a:pt x="778933" y="774418"/>
                  </a:lnTo>
                  <a:lnTo>
                    <a:pt x="763128" y="749582"/>
                  </a:lnTo>
                  <a:lnTo>
                    <a:pt x="731520" y="765387"/>
                  </a:lnTo>
                  <a:lnTo>
                    <a:pt x="688622" y="785707"/>
                  </a:lnTo>
                  <a:lnTo>
                    <a:pt x="638951" y="826347"/>
                  </a:lnTo>
                  <a:lnTo>
                    <a:pt x="605084" y="846667"/>
                  </a:lnTo>
                  <a:lnTo>
                    <a:pt x="591537" y="846667"/>
                  </a:lnTo>
                  <a:lnTo>
                    <a:pt x="580248" y="808284"/>
                  </a:lnTo>
                  <a:lnTo>
                    <a:pt x="528320" y="792480"/>
                  </a:lnTo>
                  <a:lnTo>
                    <a:pt x="548640" y="772160"/>
                  </a:lnTo>
                  <a:lnTo>
                    <a:pt x="548640" y="745067"/>
                  </a:lnTo>
                  <a:lnTo>
                    <a:pt x="553155" y="717973"/>
                  </a:lnTo>
                  <a:lnTo>
                    <a:pt x="503484" y="690880"/>
                  </a:lnTo>
                  <a:lnTo>
                    <a:pt x="476391" y="666044"/>
                  </a:lnTo>
                  <a:lnTo>
                    <a:pt x="401884" y="684107"/>
                  </a:lnTo>
                  <a:lnTo>
                    <a:pt x="399626" y="724747"/>
                  </a:lnTo>
                  <a:lnTo>
                    <a:pt x="399626" y="742809"/>
                  </a:lnTo>
                  <a:lnTo>
                    <a:pt x="392853" y="763129"/>
                  </a:lnTo>
                  <a:lnTo>
                    <a:pt x="365760" y="736036"/>
                  </a:lnTo>
                  <a:lnTo>
                    <a:pt x="340924" y="756356"/>
                  </a:lnTo>
                  <a:lnTo>
                    <a:pt x="302542" y="776676"/>
                  </a:lnTo>
                  <a:lnTo>
                    <a:pt x="248355" y="799253"/>
                  </a:lnTo>
                  <a:lnTo>
                    <a:pt x="225777" y="781191"/>
                  </a:lnTo>
                  <a:lnTo>
                    <a:pt x="194168" y="772160"/>
                  </a:lnTo>
                  <a:lnTo>
                    <a:pt x="171591" y="785707"/>
                  </a:lnTo>
                  <a:lnTo>
                    <a:pt x="142240" y="758613"/>
                  </a:lnTo>
                  <a:lnTo>
                    <a:pt x="99342" y="758613"/>
                  </a:lnTo>
                  <a:lnTo>
                    <a:pt x="74506" y="738293"/>
                  </a:lnTo>
                  <a:lnTo>
                    <a:pt x="13546" y="75184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Huaphan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450522" y="3036651"/>
              <a:ext cx="900854" cy="660401"/>
            </a:xfrm>
            <a:custGeom>
              <a:avLst/>
              <a:gdLst>
                <a:gd name="connsiteX0" fmla="*/ 60960 w 1201138"/>
                <a:gd name="connsiteY0" fmla="*/ 521547 h 880534"/>
                <a:gd name="connsiteX1" fmla="*/ 29351 w 1201138"/>
                <a:gd name="connsiteY1" fmla="*/ 428978 h 880534"/>
                <a:gd name="connsiteX2" fmla="*/ 11289 w 1201138"/>
                <a:gd name="connsiteY2" fmla="*/ 410916 h 880534"/>
                <a:gd name="connsiteX3" fmla="*/ 13546 w 1201138"/>
                <a:gd name="connsiteY3" fmla="*/ 388338 h 880534"/>
                <a:gd name="connsiteX4" fmla="*/ 0 w 1201138"/>
                <a:gd name="connsiteY4" fmla="*/ 377049 h 880534"/>
                <a:gd name="connsiteX5" fmla="*/ 42898 w 1201138"/>
                <a:gd name="connsiteY5" fmla="*/ 347698 h 880534"/>
                <a:gd name="connsiteX6" fmla="*/ 65475 w 1201138"/>
                <a:gd name="connsiteY6" fmla="*/ 309316 h 880534"/>
                <a:gd name="connsiteX7" fmla="*/ 103858 w 1201138"/>
                <a:gd name="connsiteY7" fmla="*/ 313831 h 880534"/>
                <a:gd name="connsiteX8" fmla="*/ 153529 w 1201138"/>
                <a:gd name="connsiteY8" fmla="*/ 257387 h 880534"/>
                <a:gd name="connsiteX9" fmla="*/ 167075 w 1201138"/>
                <a:gd name="connsiteY9" fmla="*/ 223520 h 880534"/>
                <a:gd name="connsiteX10" fmla="*/ 200942 w 1201138"/>
                <a:gd name="connsiteY10" fmla="*/ 221262 h 880534"/>
                <a:gd name="connsiteX11" fmla="*/ 225778 w 1201138"/>
                <a:gd name="connsiteY11" fmla="*/ 191911 h 880534"/>
                <a:gd name="connsiteX12" fmla="*/ 185138 w 1201138"/>
                <a:gd name="connsiteY12" fmla="*/ 164818 h 880534"/>
                <a:gd name="connsiteX13" fmla="*/ 216746 w 1201138"/>
                <a:gd name="connsiteY13" fmla="*/ 144498 h 880534"/>
                <a:gd name="connsiteX14" fmla="*/ 257386 w 1201138"/>
                <a:gd name="connsiteY14" fmla="*/ 146756 h 880534"/>
                <a:gd name="connsiteX15" fmla="*/ 316089 w 1201138"/>
                <a:gd name="connsiteY15" fmla="*/ 119662 h 880534"/>
                <a:gd name="connsiteX16" fmla="*/ 325120 w 1201138"/>
                <a:gd name="connsiteY16" fmla="*/ 88054 h 880534"/>
                <a:gd name="connsiteX17" fmla="*/ 361244 w 1201138"/>
                <a:gd name="connsiteY17" fmla="*/ 97085 h 880534"/>
                <a:gd name="connsiteX18" fmla="*/ 419946 w 1201138"/>
                <a:gd name="connsiteY18" fmla="*/ 76765 h 880534"/>
                <a:gd name="connsiteX19" fmla="*/ 444782 w 1201138"/>
                <a:gd name="connsiteY19" fmla="*/ 97085 h 880534"/>
                <a:gd name="connsiteX20" fmla="*/ 489938 w 1201138"/>
                <a:gd name="connsiteY20" fmla="*/ 97085 h 880534"/>
                <a:gd name="connsiteX21" fmla="*/ 539609 w 1201138"/>
                <a:gd name="connsiteY21" fmla="*/ 124178 h 880534"/>
                <a:gd name="connsiteX22" fmla="*/ 568960 w 1201138"/>
                <a:gd name="connsiteY22" fmla="*/ 106116 h 880534"/>
                <a:gd name="connsiteX23" fmla="*/ 616373 w 1201138"/>
                <a:gd name="connsiteY23" fmla="*/ 128694 h 880534"/>
                <a:gd name="connsiteX24" fmla="*/ 717973 w 1201138"/>
                <a:gd name="connsiteY24" fmla="*/ 72249 h 880534"/>
                <a:gd name="connsiteX25" fmla="*/ 733778 w 1201138"/>
                <a:gd name="connsiteY25" fmla="*/ 92569 h 880534"/>
                <a:gd name="connsiteX26" fmla="*/ 751840 w 1201138"/>
                <a:gd name="connsiteY26" fmla="*/ 81280 h 880534"/>
                <a:gd name="connsiteX27" fmla="*/ 747324 w 1201138"/>
                <a:gd name="connsiteY27" fmla="*/ 36125 h 880534"/>
                <a:gd name="connsiteX28" fmla="*/ 790222 w 1201138"/>
                <a:gd name="connsiteY28" fmla="*/ 2258 h 880534"/>
                <a:gd name="connsiteX29" fmla="*/ 835378 w 1201138"/>
                <a:gd name="connsiteY29" fmla="*/ 0 h 880534"/>
                <a:gd name="connsiteX30" fmla="*/ 871502 w 1201138"/>
                <a:gd name="connsiteY30" fmla="*/ 27094 h 880534"/>
                <a:gd name="connsiteX31" fmla="*/ 900853 w 1201138"/>
                <a:gd name="connsiteY31" fmla="*/ 69991 h 880534"/>
                <a:gd name="connsiteX32" fmla="*/ 898595 w 1201138"/>
                <a:gd name="connsiteY32" fmla="*/ 97085 h 880534"/>
                <a:gd name="connsiteX33" fmla="*/ 900853 w 1201138"/>
                <a:gd name="connsiteY33" fmla="*/ 124178 h 880534"/>
                <a:gd name="connsiteX34" fmla="*/ 878275 w 1201138"/>
                <a:gd name="connsiteY34" fmla="*/ 135467 h 880534"/>
                <a:gd name="connsiteX35" fmla="*/ 939235 w 1201138"/>
                <a:gd name="connsiteY35" fmla="*/ 180622 h 880534"/>
                <a:gd name="connsiteX36" fmla="*/ 988906 w 1201138"/>
                <a:gd name="connsiteY36" fmla="*/ 162560 h 880534"/>
                <a:gd name="connsiteX37" fmla="*/ 1011484 w 1201138"/>
                <a:gd name="connsiteY37" fmla="*/ 126436 h 880534"/>
                <a:gd name="connsiteX38" fmla="*/ 1101795 w 1201138"/>
                <a:gd name="connsiteY38" fmla="*/ 90311 h 880534"/>
                <a:gd name="connsiteX39" fmla="*/ 1119858 w 1201138"/>
                <a:gd name="connsiteY39" fmla="*/ 103858 h 880534"/>
                <a:gd name="connsiteX40" fmla="*/ 1149209 w 1201138"/>
                <a:gd name="connsiteY40" fmla="*/ 101600 h 880534"/>
                <a:gd name="connsiteX41" fmla="*/ 1189849 w 1201138"/>
                <a:gd name="connsiteY41" fmla="*/ 144498 h 880534"/>
                <a:gd name="connsiteX42" fmla="*/ 1169529 w 1201138"/>
                <a:gd name="connsiteY42" fmla="*/ 160302 h 880534"/>
                <a:gd name="connsiteX43" fmla="*/ 1165013 w 1201138"/>
                <a:gd name="connsiteY43" fmla="*/ 187396 h 880534"/>
                <a:gd name="connsiteX44" fmla="*/ 1108569 w 1201138"/>
                <a:gd name="connsiteY44" fmla="*/ 223520 h 880534"/>
                <a:gd name="connsiteX45" fmla="*/ 1104053 w 1201138"/>
                <a:gd name="connsiteY45" fmla="*/ 259645 h 880534"/>
                <a:gd name="connsiteX46" fmla="*/ 1095022 w 1201138"/>
                <a:gd name="connsiteY46" fmla="*/ 275449 h 880534"/>
                <a:gd name="connsiteX47" fmla="*/ 1040835 w 1201138"/>
                <a:gd name="connsiteY47" fmla="*/ 255129 h 880534"/>
                <a:gd name="connsiteX48" fmla="*/ 1027289 w 1201138"/>
                <a:gd name="connsiteY48" fmla="*/ 275449 h 880534"/>
                <a:gd name="connsiteX49" fmla="*/ 1038578 w 1201138"/>
                <a:gd name="connsiteY49" fmla="*/ 311574 h 880534"/>
                <a:gd name="connsiteX50" fmla="*/ 1070186 w 1201138"/>
                <a:gd name="connsiteY50" fmla="*/ 338667 h 880534"/>
                <a:gd name="connsiteX51" fmla="*/ 1081475 w 1201138"/>
                <a:gd name="connsiteY51" fmla="*/ 383822 h 880534"/>
                <a:gd name="connsiteX52" fmla="*/ 1056640 w 1201138"/>
                <a:gd name="connsiteY52" fmla="*/ 406400 h 880534"/>
                <a:gd name="connsiteX53" fmla="*/ 1047609 w 1201138"/>
                <a:gd name="connsiteY53" fmla="*/ 447040 h 880534"/>
                <a:gd name="connsiteX54" fmla="*/ 1006969 w 1201138"/>
                <a:gd name="connsiteY54" fmla="*/ 451556 h 880534"/>
                <a:gd name="connsiteX55" fmla="*/ 966329 w 1201138"/>
                <a:gd name="connsiteY55" fmla="*/ 467360 h 880534"/>
                <a:gd name="connsiteX56" fmla="*/ 961813 w 1201138"/>
                <a:gd name="connsiteY56" fmla="*/ 492196 h 880534"/>
                <a:gd name="connsiteX57" fmla="*/ 909884 w 1201138"/>
                <a:gd name="connsiteY57" fmla="*/ 514774 h 880534"/>
                <a:gd name="connsiteX58" fmla="*/ 952782 w 1201138"/>
                <a:gd name="connsiteY58" fmla="*/ 546382 h 880534"/>
                <a:gd name="connsiteX59" fmla="*/ 1000195 w 1201138"/>
                <a:gd name="connsiteY59" fmla="*/ 573476 h 880534"/>
                <a:gd name="connsiteX60" fmla="*/ 1056640 w 1201138"/>
                <a:gd name="connsiteY60" fmla="*/ 575734 h 880534"/>
                <a:gd name="connsiteX61" fmla="*/ 1108569 w 1201138"/>
                <a:gd name="connsiteY61" fmla="*/ 607342 h 880534"/>
                <a:gd name="connsiteX62" fmla="*/ 1151466 w 1201138"/>
                <a:gd name="connsiteY62" fmla="*/ 636694 h 880534"/>
                <a:gd name="connsiteX63" fmla="*/ 1151466 w 1201138"/>
                <a:gd name="connsiteY63" fmla="*/ 661529 h 880534"/>
                <a:gd name="connsiteX64" fmla="*/ 1201138 w 1201138"/>
                <a:gd name="connsiteY64" fmla="*/ 663787 h 880534"/>
                <a:gd name="connsiteX65" fmla="*/ 1185333 w 1201138"/>
                <a:gd name="connsiteY65" fmla="*/ 711200 h 880534"/>
                <a:gd name="connsiteX66" fmla="*/ 1180818 w 1201138"/>
                <a:gd name="connsiteY66" fmla="*/ 756356 h 880534"/>
                <a:gd name="connsiteX67" fmla="*/ 1146951 w 1201138"/>
                <a:gd name="connsiteY67" fmla="*/ 785707 h 880534"/>
                <a:gd name="connsiteX68" fmla="*/ 1151466 w 1201138"/>
                <a:gd name="connsiteY68" fmla="*/ 815058 h 880534"/>
                <a:gd name="connsiteX69" fmla="*/ 1122115 w 1201138"/>
                <a:gd name="connsiteY69" fmla="*/ 828605 h 880534"/>
                <a:gd name="connsiteX70" fmla="*/ 1095022 w 1201138"/>
                <a:gd name="connsiteY70" fmla="*/ 851182 h 880534"/>
                <a:gd name="connsiteX71" fmla="*/ 1090506 w 1201138"/>
                <a:gd name="connsiteY71" fmla="*/ 880534 h 880534"/>
                <a:gd name="connsiteX72" fmla="*/ 1045351 w 1201138"/>
                <a:gd name="connsiteY72" fmla="*/ 880534 h 880534"/>
                <a:gd name="connsiteX73" fmla="*/ 1025031 w 1201138"/>
                <a:gd name="connsiteY73" fmla="*/ 878276 h 880534"/>
                <a:gd name="connsiteX74" fmla="*/ 918915 w 1201138"/>
                <a:gd name="connsiteY74" fmla="*/ 844409 h 880534"/>
                <a:gd name="connsiteX75" fmla="*/ 903111 w 1201138"/>
                <a:gd name="connsiteY75" fmla="*/ 794738 h 880534"/>
                <a:gd name="connsiteX76" fmla="*/ 916658 w 1201138"/>
                <a:gd name="connsiteY76" fmla="*/ 754098 h 880534"/>
                <a:gd name="connsiteX77" fmla="*/ 882791 w 1201138"/>
                <a:gd name="connsiteY77" fmla="*/ 729262 h 880534"/>
                <a:gd name="connsiteX78" fmla="*/ 828604 w 1201138"/>
                <a:gd name="connsiteY78" fmla="*/ 722489 h 880534"/>
                <a:gd name="connsiteX79" fmla="*/ 778933 w 1201138"/>
                <a:gd name="connsiteY79" fmla="*/ 695396 h 880534"/>
                <a:gd name="connsiteX80" fmla="*/ 715715 w 1201138"/>
                <a:gd name="connsiteY80" fmla="*/ 688622 h 880534"/>
                <a:gd name="connsiteX81" fmla="*/ 704426 w 1201138"/>
                <a:gd name="connsiteY81" fmla="*/ 677334 h 880534"/>
                <a:gd name="connsiteX82" fmla="*/ 679591 w 1201138"/>
                <a:gd name="connsiteY82" fmla="*/ 679591 h 880534"/>
                <a:gd name="connsiteX83" fmla="*/ 602826 w 1201138"/>
                <a:gd name="connsiteY83" fmla="*/ 625405 h 880534"/>
                <a:gd name="connsiteX84" fmla="*/ 562186 w 1201138"/>
                <a:gd name="connsiteY84" fmla="*/ 650240 h 880534"/>
                <a:gd name="connsiteX85" fmla="*/ 528320 w 1201138"/>
                <a:gd name="connsiteY85" fmla="*/ 636694 h 880534"/>
                <a:gd name="connsiteX86" fmla="*/ 494453 w 1201138"/>
                <a:gd name="connsiteY86" fmla="*/ 634436 h 880534"/>
                <a:gd name="connsiteX87" fmla="*/ 417689 w 1201138"/>
                <a:gd name="connsiteY87" fmla="*/ 652498 h 880534"/>
                <a:gd name="connsiteX88" fmla="*/ 417689 w 1201138"/>
                <a:gd name="connsiteY88" fmla="*/ 652498 h 880534"/>
                <a:gd name="connsiteX89" fmla="*/ 388338 w 1201138"/>
                <a:gd name="connsiteY89" fmla="*/ 636694 h 880534"/>
                <a:gd name="connsiteX90" fmla="*/ 318346 w 1201138"/>
                <a:gd name="connsiteY90" fmla="*/ 634436 h 880534"/>
                <a:gd name="connsiteX91" fmla="*/ 288995 w 1201138"/>
                <a:gd name="connsiteY91" fmla="*/ 596054 h 880534"/>
                <a:gd name="connsiteX92" fmla="*/ 250613 w 1201138"/>
                <a:gd name="connsiteY92" fmla="*/ 589280 h 880534"/>
                <a:gd name="connsiteX93" fmla="*/ 180622 w 1201138"/>
                <a:gd name="connsiteY93" fmla="*/ 589280 h 880534"/>
                <a:gd name="connsiteX94" fmla="*/ 60960 w 1201138"/>
                <a:gd name="connsiteY94" fmla="*/ 521547 h 8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201138" h="880534">
                  <a:moveTo>
                    <a:pt x="60960" y="521547"/>
                  </a:moveTo>
                  <a:lnTo>
                    <a:pt x="29351" y="428978"/>
                  </a:lnTo>
                  <a:lnTo>
                    <a:pt x="11289" y="410916"/>
                  </a:lnTo>
                  <a:lnTo>
                    <a:pt x="13546" y="388338"/>
                  </a:lnTo>
                  <a:lnTo>
                    <a:pt x="0" y="377049"/>
                  </a:lnTo>
                  <a:lnTo>
                    <a:pt x="42898" y="347698"/>
                  </a:lnTo>
                  <a:lnTo>
                    <a:pt x="65475" y="309316"/>
                  </a:lnTo>
                  <a:lnTo>
                    <a:pt x="103858" y="313831"/>
                  </a:lnTo>
                  <a:lnTo>
                    <a:pt x="153529" y="257387"/>
                  </a:lnTo>
                  <a:lnTo>
                    <a:pt x="167075" y="223520"/>
                  </a:lnTo>
                  <a:lnTo>
                    <a:pt x="200942" y="221262"/>
                  </a:lnTo>
                  <a:lnTo>
                    <a:pt x="225778" y="191911"/>
                  </a:lnTo>
                  <a:lnTo>
                    <a:pt x="185138" y="164818"/>
                  </a:lnTo>
                  <a:lnTo>
                    <a:pt x="216746" y="144498"/>
                  </a:lnTo>
                  <a:lnTo>
                    <a:pt x="257386" y="146756"/>
                  </a:lnTo>
                  <a:lnTo>
                    <a:pt x="316089" y="119662"/>
                  </a:lnTo>
                  <a:lnTo>
                    <a:pt x="325120" y="88054"/>
                  </a:lnTo>
                  <a:lnTo>
                    <a:pt x="361244" y="97085"/>
                  </a:lnTo>
                  <a:lnTo>
                    <a:pt x="419946" y="76765"/>
                  </a:lnTo>
                  <a:lnTo>
                    <a:pt x="444782" y="97085"/>
                  </a:lnTo>
                  <a:lnTo>
                    <a:pt x="489938" y="97085"/>
                  </a:lnTo>
                  <a:lnTo>
                    <a:pt x="539609" y="124178"/>
                  </a:lnTo>
                  <a:lnTo>
                    <a:pt x="568960" y="106116"/>
                  </a:lnTo>
                  <a:lnTo>
                    <a:pt x="616373" y="128694"/>
                  </a:lnTo>
                  <a:lnTo>
                    <a:pt x="717973" y="72249"/>
                  </a:lnTo>
                  <a:lnTo>
                    <a:pt x="733778" y="92569"/>
                  </a:lnTo>
                  <a:lnTo>
                    <a:pt x="751840" y="81280"/>
                  </a:lnTo>
                  <a:lnTo>
                    <a:pt x="747324" y="36125"/>
                  </a:lnTo>
                  <a:lnTo>
                    <a:pt x="790222" y="2258"/>
                  </a:lnTo>
                  <a:lnTo>
                    <a:pt x="835378" y="0"/>
                  </a:lnTo>
                  <a:lnTo>
                    <a:pt x="871502" y="27094"/>
                  </a:lnTo>
                  <a:lnTo>
                    <a:pt x="900853" y="69991"/>
                  </a:lnTo>
                  <a:lnTo>
                    <a:pt x="898595" y="97085"/>
                  </a:lnTo>
                  <a:lnTo>
                    <a:pt x="900853" y="124178"/>
                  </a:lnTo>
                  <a:lnTo>
                    <a:pt x="878275" y="135467"/>
                  </a:lnTo>
                  <a:lnTo>
                    <a:pt x="939235" y="180622"/>
                  </a:lnTo>
                  <a:lnTo>
                    <a:pt x="988906" y="162560"/>
                  </a:lnTo>
                  <a:lnTo>
                    <a:pt x="1011484" y="126436"/>
                  </a:lnTo>
                  <a:lnTo>
                    <a:pt x="1101795" y="90311"/>
                  </a:lnTo>
                  <a:lnTo>
                    <a:pt x="1119858" y="103858"/>
                  </a:lnTo>
                  <a:lnTo>
                    <a:pt x="1149209" y="101600"/>
                  </a:lnTo>
                  <a:lnTo>
                    <a:pt x="1189849" y="144498"/>
                  </a:lnTo>
                  <a:lnTo>
                    <a:pt x="1169529" y="160302"/>
                  </a:lnTo>
                  <a:lnTo>
                    <a:pt x="1165013" y="187396"/>
                  </a:lnTo>
                  <a:lnTo>
                    <a:pt x="1108569" y="223520"/>
                  </a:lnTo>
                  <a:lnTo>
                    <a:pt x="1104053" y="259645"/>
                  </a:lnTo>
                  <a:lnTo>
                    <a:pt x="1095022" y="275449"/>
                  </a:lnTo>
                  <a:lnTo>
                    <a:pt x="1040835" y="255129"/>
                  </a:lnTo>
                  <a:lnTo>
                    <a:pt x="1027289" y="275449"/>
                  </a:lnTo>
                  <a:lnTo>
                    <a:pt x="1038578" y="311574"/>
                  </a:lnTo>
                  <a:lnTo>
                    <a:pt x="1070186" y="338667"/>
                  </a:lnTo>
                  <a:lnTo>
                    <a:pt x="1081475" y="383822"/>
                  </a:lnTo>
                  <a:lnTo>
                    <a:pt x="1056640" y="406400"/>
                  </a:lnTo>
                  <a:lnTo>
                    <a:pt x="1047609" y="447040"/>
                  </a:lnTo>
                  <a:lnTo>
                    <a:pt x="1006969" y="451556"/>
                  </a:lnTo>
                  <a:lnTo>
                    <a:pt x="966329" y="467360"/>
                  </a:lnTo>
                  <a:lnTo>
                    <a:pt x="961813" y="492196"/>
                  </a:lnTo>
                  <a:lnTo>
                    <a:pt x="909884" y="514774"/>
                  </a:lnTo>
                  <a:lnTo>
                    <a:pt x="952782" y="546382"/>
                  </a:lnTo>
                  <a:lnTo>
                    <a:pt x="1000195" y="573476"/>
                  </a:lnTo>
                  <a:lnTo>
                    <a:pt x="1056640" y="575734"/>
                  </a:lnTo>
                  <a:lnTo>
                    <a:pt x="1108569" y="607342"/>
                  </a:lnTo>
                  <a:lnTo>
                    <a:pt x="1151466" y="636694"/>
                  </a:lnTo>
                  <a:lnTo>
                    <a:pt x="1151466" y="661529"/>
                  </a:lnTo>
                  <a:lnTo>
                    <a:pt x="1201138" y="663787"/>
                  </a:lnTo>
                  <a:lnTo>
                    <a:pt x="1185333" y="711200"/>
                  </a:lnTo>
                  <a:lnTo>
                    <a:pt x="1180818" y="756356"/>
                  </a:lnTo>
                  <a:lnTo>
                    <a:pt x="1146951" y="785707"/>
                  </a:lnTo>
                  <a:lnTo>
                    <a:pt x="1151466" y="815058"/>
                  </a:lnTo>
                  <a:lnTo>
                    <a:pt x="1122115" y="828605"/>
                  </a:lnTo>
                  <a:lnTo>
                    <a:pt x="1095022" y="851182"/>
                  </a:lnTo>
                  <a:lnTo>
                    <a:pt x="1090506" y="880534"/>
                  </a:lnTo>
                  <a:lnTo>
                    <a:pt x="1045351" y="880534"/>
                  </a:lnTo>
                  <a:lnTo>
                    <a:pt x="1025031" y="878276"/>
                  </a:lnTo>
                  <a:lnTo>
                    <a:pt x="918915" y="844409"/>
                  </a:lnTo>
                  <a:lnTo>
                    <a:pt x="903111" y="794738"/>
                  </a:lnTo>
                  <a:lnTo>
                    <a:pt x="916658" y="754098"/>
                  </a:lnTo>
                  <a:lnTo>
                    <a:pt x="882791" y="729262"/>
                  </a:lnTo>
                  <a:lnTo>
                    <a:pt x="828604" y="722489"/>
                  </a:lnTo>
                  <a:lnTo>
                    <a:pt x="778933" y="695396"/>
                  </a:lnTo>
                  <a:lnTo>
                    <a:pt x="715715" y="688622"/>
                  </a:lnTo>
                  <a:lnTo>
                    <a:pt x="704426" y="677334"/>
                  </a:lnTo>
                  <a:lnTo>
                    <a:pt x="679591" y="679591"/>
                  </a:lnTo>
                  <a:lnTo>
                    <a:pt x="602826" y="625405"/>
                  </a:lnTo>
                  <a:lnTo>
                    <a:pt x="562186" y="650240"/>
                  </a:lnTo>
                  <a:lnTo>
                    <a:pt x="528320" y="636694"/>
                  </a:lnTo>
                  <a:lnTo>
                    <a:pt x="494453" y="634436"/>
                  </a:lnTo>
                  <a:lnTo>
                    <a:pt x="417689" y="652498"/>
                  </a:lnTo>
                  <a:lnTo>
                    <a:pt x="417689" y="652498"/>
                  </a:lnTo>
                  <a:lnTo>
                    <a:pt x="388338" y="636694"/>
                  </a:lnTo>
                  <a:lnTo>
                    <a:pt x="318346" y="634436"/>
                  </a:lnTo>
                  <a:lnTo>
                    <a:pt x="288995" y="596054"/>
                  </a:lnTo>
                  <a:lnTo>
                    <a:pt x="250613" y="589280"/>
                  </a:lnTo>
                  <a:lnTo>
                    <a:pt x="180622" y="589280"/>
                  </a:lnTo>
                  <a:lnTo>
                    <a:pt x="60960" y="52154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Xiengkhuang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358170" y="3406590"/>
              <a:ext cx="760307" cy="447040"/>
            </a:xfrm>
            <a:custGeom>
              <a:avLst/>
              <a:gdLst>
                <a:gd name="connsiteX0" fmla="*/ 169333 w 1013742"/>
                <a:gd name="connsiteY0" fmla="*/ 0 h 596053"/>
                <a:gd name="connsiteX1" fmla="*/ 101600 w 1013742"/>
                <a:gd name="connsiteY1" fmla="*/ 45155 h 596053"/>
                <a:gd name="connsiteX2" fmla="*/ 79022 w 1013742"/>
                <a:gd name="connsiteY2" fmla="*/ 38382 h 596053"/>
                <a:gd name="connsiteX3" fmla="*/ 76764 w 1013742"/>
                <a:gd name="connsiteY3" fmla="*/ 65475 h 596053"/>
                <a:gd name="connsiteX4" fmla="*/ 49671 w 1013742"/>
                <a:gd name="connsiteY4" fmla="*/ 67733 h 596053"/>
                <a:gd name="connsiteX5" fmla="*/ 42898 w 1013742"/>
                <a:gd name="connsiteY5" fmla="*/ 69991 h 596053"/>
                <a:gd name="connsiteX6" fmla="*/ 54186 w 1013742"/>
                <a:gd name="connsiteY6" fmla="*/ 92569 h 596053"/>
                <a:gd name="connsiteX7" fmla="*/ 36124 w 1013742"/>
                <a:gd name="connsiteY7" fmla="*/ 135466 h 596053"/>
                <a:gd name="connsiteX8" fmla="*/ 22578 w 1013742"/>
                <a:gd name="connsiteY8" fmla="*/ 155786 h 596053"/>
                <a:gd name="connsiteX9" fmla="*/ 0 w 1013742"/>
                <a:gd name="connsiteY9" fmla="*/ 180622 h 596053"/>
                <a:gd name="connsiteX10" fmla="*/ 42898 w 1013742"/>
                <a:gd name="connsiteY10" fmla="*/ 219004 h 596053"/>
                <a:gd name="connsiteX11" fmla="*/ 29351 w 1013742"/>
                <a:gd name="connsiteY11" fmla="*/ 248355 h 596053"/>
                <a:gd name="connsiteX12" fmla="*/ 63218 w 1013742"/>
                <a:gd name="connsiteY12" fmla="*/ 250613 h 596053"/>
                <a:gd name="connsiteX13" fmla="*/ 79022 w 1013742"/>
                <a:gd name="connsiteY13" fmla="*/ 266418 h 596053"/>
                <a:gd name="connsiteX14" fmla="*/ 83538 w 1013742"/>
                <a:gd name="connsiteY14" fmla="*/ 291253 h 596053"/>
                <a:gd name="connsiteX15" fmla="*/ 67733 w 1013742"/>
                <a:gd name="connsiteY15" fmla="*/ 345440 h 596053"/>
                <a:gd name="connsiteX16" fmla="*/ 38382 w 1013742"/>
                <a:gd name="connsiteY16" fmla="*/ 381564 h 596053"/>
                <a:gd name="connsiteX17" fmla="*/ 60960 w 1013742"/>
                <a:gd name="connsiteY17" fmla="*/ 428978 h 596053"/>
                <a:gd name="connsiteX18" fmla="*/ 97084 w 1013742"/>
                <a:gd name="connsiteY18" fmla="*/ 496711 h 596053"/>
                <a:gd name="connsiteX19" fmla="*/ 128693 w 1013742"/>
                <a:gd name="connsiteY19" fmla="*/ 562186 h 596053"/>
                <a:gd name="connsiteX20" fmla="*/ 164818 w 1013742"/>
                <a:gd name="connsiteY20" fmla="*/ 596053 h 596053"/>
                <a:gd name="connsiteX21" fmla="*/ 282222 w 1013742"/>
                <a:gd name="connsiteY21" fmla="*/ 568960 h 596053"/>
                <a:gd name="connsiteX22" fmla="*/ 426720 w 1013742"/>
                <a:gd name="connsiteY22" fmla="*/ 562186 h 596053"/>
                <a:gd name="connsiteX23" fmla="*/ 539609 w 1013742"/>
                <a:gd name="connsiteY23" fmla="*/ 555413 h 596053"/>
                <a:gd name="connsiteX24" fmla="*/ 668302 w 1013742"/>
                <a:gd name="connsiteY24" fmla="*/ 562186 h 596053"/>
                <a:gd name="connsiteX25" fmla="*/ 711200 w 1013742"/>
                <a:gd name="connsiteY25" fmla="*/ 580249 h 596053"/>
                <a:gd name="connsiteX26" fmla="*/ 738293 w 1013742"/>
                <a:gd name="connsiteY26" fmla="*/ 571218 h 596053"/>
                <a:gd name="connsiteX27" fmla="*/ 713458 w 1013742"/>
                <a:gd name="connsiteY27" fmla="*/ 528320 h 596053"/>
                <a:gd name="connsiteX28" fmla="*/ 684106 w 1013742"/>
                <a:gd name="connsiteY28" fmla="*/ 512515 h 596053"/>
                <a:gd name="connsiteX29" fmla="*/ 675075 w 1013742"/>
                <a:gd name="connsiteY29" fmla="*/ 512515 h 596053"/>
                <a:gd name="connsiteX30" fmla="*/ 713458 w 1013742"/>
                <a:gd name="connsiteY30" fmla="*/ 480906 h 596053"/>
                <a:gd name="connsiteX31" fmla="*/ 720231 w 1013742"/>
                <a:gd name="connsiteY31" fmla="*/ 438009 h 596053"/>
                <a:gd name="connsiteX32" fmla="*/ 720231 w 1013742"/>
                <a:gd name="connsiteY32" fmla="*/ 399626 h 596053"/>
                <a:gd name="connsiteX33" fmla="*/ 706684 w 1013742"/>
                <a:gd name="connsiteY33" fmla="*/ 397369 h 596053"/>
                <a:gd name="connsiteX34" fmla="*/ 693138 w 1013742"/>
                <a:gd name="connsiteY34" fmla="*/ 354471 h 596053"/>
                <a:gd name="connsiteX35" fmla="*/ 708942 w 1013742"/>
                <a:gd name="connsiteY35" fmla="*/ 340924 h 596053"/>
                <a:gd name="connsiteX36" fmla="*/ 731520 w 1013742"/>
                <a:gd name="connsiteY36" fmla="*/ 347698 h 596053"/>
                <a:gd name="connsiteX37" fmla="*/ 708942 w 1013742"/>
                <a:gd name="connsiteY37" fmla="*/ 293511 h 596053"/>
                <a:gd name="connsiteX38" fmla="*/ 722489 w 1013742"/>
                <a:gd name="connsiteY38" fmla="*/ 264160 h 596053"/>
                <a:gd name="connsiteX39" fmla="*/ 756355 w 1013742"/>
                <a:gd name="connsiteY39" fmla="*/ 257386 h 596053"/>
                <a:gd name="connsiteX40" fmla="*/ 824089 w 1013742"/>
                <a:gd name="connsiteY40" fmla="*/ 293511 h 596053"/>
                <a:gd name="connsiteX41" fmla="*/ 880533 w 1013742"/>
                <a:gd name="connsiteY41" fmla="*/ 329635 h 596053"/>
                <a:gd name="connsiteX42" fmla="*/ 914400 w 1013742"/>
                <a:gd name="connsiteY42" fmla="*/ 352213 h 596053"/>
                <a:gd name="connsiteX43" fmla="*/ 973102 w 1013742"/>
                <a:gd name="connsiteY43" fmla="*/ 336409 h 596053"/>
                <a:gd name="connsiteX44" fmla="*/ 1009226 w 1013742"/>
                <a:gd name="connsiteY44" fmla="*/ 307058 h 596053"/>
                <a:gd name="connsiteX45" fmla="*/ 1013742 w 1013742"/>
                <a:gd name="connsiteY45" fmla="*/ 270933 h 596053"/>
                <a:gd name="connsiteX46" fmla="*/ 1013742 w 1013742"/>
                <a:gd name="connsiteY46" fmla="*/ 239324 h 596053"/>
                <a:gd name="connsiteX47" fmla="*/ 986649 w 1013742"/>
                <a:gd name="connsiteY47" fmla="*/ 207715 h 596053"/>
                <a:gd name="connsiteX48" fmla="*/ 927946 w 1013742"/>
                <a:gd name="connsiteY48" fmla="*/ 216746 h 596053"/>
                <a:gd name="connsiteX49" fmla="*/ 866986 w 1013742"/>
                <a:gd name="connsiteY49" fmla="*/ 182880 h 596053"/>
                <a:gd name="connsiteX50" fmla="*/ 810542 w 1013742"/>
                <a:gd name="connsiteY50" fmla="*/ 178364 h 596053"/>
                <a:gd name="connsiteX51" fmla="*/ 778933 w 1013742"/>
                <a:gd name="connsiteY51" fmla="*/ 155786 h 596053"/>
                <a:gd name="connsiteX52" fmla="*/ 760871 w 1013742"/>
                <a:gd name="connsiteY52" fmla="*/ 160302 h 596053"/>
                <a:gd name="connsiteX53" fmla="*/ 681849 w 1013742"/>
                <a:gd name="connsiteY53" fmla="*/ 106115 h 596053"/>
                <a:gd name="connsiteX54" fmla="*/ 659271 w 1013742"/>
                <a:gd name="connsiteY54" fmla="*/ 137724 h 596053"/>
                <a:gd name="connsiteX55" fmla="*/ 629920 w 1013742"/>
                <a:gd name="connsiteY55" fmla="*/ 135466 h 596053"/>
                <a:gd name="connsiteX56" fmla="*/ 593795 w 1013742"/>
                <a:gd name="connsiteY56" fmla="*/ 112889 h 596053"/>
                <a:gd name="connsiteX57" fmla="*/ 568960 w 1013742"/>
                <a:gd name="connsiteY57" fmla="*/ 130951 h 596053"/>
                <a:gd name="connsiteX58" fmla="*/ 521546 w 1013742"/>
                <a:gd name="connsiteY58" fmla="*/ 149013 h 596053"/>
                <a:gd name="connsiteX59" fmla="*/ 505742 w 1013742"/>
                <a:gd name="connsiteY59" fmla="*/ 142240 h 596053"/>
                <a:gd name="connsiteX60" fmla="*/ 485422 w 1013742"/>
                <a:gd name="connsiteY60" fmla="*/ 124178 h 596053"/>
                <a:gd name="connsiteX61" fmla="*/ 444782 w 1013742"/>
                <a:gd name="connsiteY61" fmla="*/ 124178 h 596053"/>
                <a:gd name="connsiteX62" fmla="*/ 413173 w 1013742"/>
                <a:gd name="connsiteY62" fmla="*/ 121920 h 596053"/>
                <a:gd name="connsiteX63" fmla="*/ 383822 w 1013742"/>
                <a:gd name="connsiteY63" fmla="*/ 92569 h 596053"/>
                <a:gd name="connsiteX64" fmla="*/ 345440 w 1013742"/>
                <a:gd name="connsiteY64" fmla="*/ 81280 h 596053"/>
                <a:gd name="connsiteX65" fmla="*/ 302542 w 1013742"/>
                <a:gd name="connsiteY65" fmla="*/ 79022 h 596053"/>
                <a:gd name="connsiteX66" fmla="*/ 282222 w 1013742"/>
                <a:gd name="connsiteY66" fmla="*/ 88053 h 596053"/>
                <a:gd name="connsiteX67" fmla="*/ 225778 w 1013742"/>
                <a:gd name="connsiteY67" fmla="*/ 45155 h 596053"/>
                <a:gd name="connsiteX68" fmla="*/ 169333 w 1013742"/>
                <a:gd name="connsiteY68" fmla="*/ 0 h 59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13742" h="596053">
                  <a:moveTo>
                    <a:pt x="169333" y="0"/>
                  </a:moveTo>
                  <a:lnTo>
                    <a:pt x="101600" y="45155"/>
                  </a:lnTo>
                  <a:lnTo>
                    <a:pt x="79022" y="38382"/>
                  </a:lnTo>
                  <a:lnTo>
                    <a:pt x="76764" y="65475"/>
                  </a:lnTo>
                  <a:lnTo>
                    <a:pt x="49671" y="67733"/>
                  </a:lnTo>
                  <a:lnTo>
                    <a:pt x="42898" y="69991"/>
                  </a:lnTo>
                  <a:lnTo>
                    <a:pt x="54186" y="92569"/>
                  </a:lnTo>
                  <a:lnTo>
                    <a:pt x="36124" y="135466"/>
                  </a:lnTo>
                  <a:lnTo>
                    <a:pt x="22578" y="155786"/>
                  </a:lnTo>
                  <a:lnTo>
                    <a:pt x="0" y="180622"/>
                  </a:lnTo>
                  <a:lnTo>
                    <a:pt x="42898" y="219004"/>
                  </a:lnTo>
                  <a:lnTo>
                    <a:pt x="29351" y="248355"/>
                  </a:lnTo>
                  <a:lnTo>
                    <a:pt x="63218" y="250613"/>
                  </a:lnTo>
                  <a:lnTo>
                    <a:pt x="79022" y="266418"/>
                  </a:lnTo>
                  <a:lnTo>
                    <a:pt x="83538" y="291253"/>
                  </a:lnTo>
                  <a:lnTo>
                    <a:pt x="67733" y="345440"/>
                  </a:lnTo>
                  <a:lnTo>
                    <a:pt x="38382" y="381564"/>
                  </a:lnTo>
                  <a:lnTo>
                    <a:pt x="60960" y="428978"/>
                  </a:lnTo>
                  <a:lnTo>
                    <a:pt x="97084" y="496711"/>
                  </a:lnTo>
                  <a:lnTo>
                    <a:pt x="128693" y="562186"/>
                  </a:lnTo>
                  <a:lnTo>
                    <a:pt x="164818" y="596053"/>
                  </a:lnTo>
                  <a:lnTo>
                    <a:pt x="282222" y="568960"/>
                  </a:lnTo>
                  <a:lnTo>
                    <a:pt x="426720" y="562186"/>
                  </a:lnTo>
                  <a:lnTo>
                    <a:pt x="539609" y="555413"/>
                  </a:lnTo>
                  <a:lnTo>
                    <a:pt x="668302" y="562186"/>
                  </a:lnTo>
                  <a:lnTo>
                    <a:pt x="711200" y="580249"/>
                  </a:lnTo>
                  <a:lnTo>
                    <a:pt x="738293" y="571218"/>
                  </a:lnTo>
                  <a:lnTo>
                    <a:pt x="713458" y="528320"/>
                  </a:lnTo>
                  <a:lnTo>
                    <a:pt x="684106" y="512515"/>
                  </a:lnTo>
                  <a:lnTo>
                    <a:pt x="675075" y="512515"/>
                  </a:lnTo>
                  <a:lnTo>
                    <a:pt x="713458" y="480906"/>
                  </a:lnTo>
                  <a:lnTo>
                    <a:pt x="720231" y="438009"/>
                  </a:lnTo>
                  <a:lnTo>
                    <a:pt x="720231" y="399626"/>
                  </a:lnTo>
                  <a:lnTo>
                    <a:pt x="706684" y="397369"/>
                  </a:lnTo>
                  <a:lnTo>
                    <a:pt x="693138" y="354471"/>
                  </a:lnTo>
                  <a:lnTo>
                    <a:pt x="708942" y="340924"/>
                  </a:lnTo>
                  <a:lnTo>
                    <a:pt x="731520" y="347698"/>
                  </a:lnTo>
                  <a:lnTo>
                    <a:pt x="708942" y="293511"/>
                  </a:lnTo>
                  <a:lnTo>
                    <a:pt x="722489" y="264160"/>
                  </a:lnTo>
                  <a:lnTo>
                    <a:pt x="756355" y="257386"/>
                  </a:lnTo>
                  <a:lnTo>
                    <a:pt x="824089" y="293511"/>
                  </a:lnTo>
                  <a:lnTo>
                    <a:pt x="880533" y="329635"/>
                  </a:lnTo>
                  <a:lnTo>
                    <a:pt x="914400" y="352213"/>
                  </a:lnTo>
                  <a:lnTo>
                    <a:pt x="973102" y="336409"/>
                  </a:lnTo>
                  <a:lnTo>
                    <a:pt x="1009226" y="307058"/>
                  </a:lnTo>
                  <a:lnTo>
                    <a:pt x="1013742" y="270933"/>
                  </a:lnTo>
                  <a:lnTo>
                    <a:pt x="1013742" y="239324"/>
                  </a:lnTo>
                  <a:lnTo>
                    <a:pt x="986649" y="207715"/>
                  </a:lnTo>
                  <a:lnTo>
                    <a:pt x="927946" y="216746"/>
                  </a:lnTo>
                  <a:lnTo>
                    <a:pt x="866986" y="182880"/>
                  </a:lnTo>
                  <a:lnTo>
                    <a:pt x="810542" y="178364"/>
                  </a:lnTo>
                  <a:lnTo>
                    <a:pt x="778933" y="155786"/>
                  </a:lnTo>
                  <a:lnTo>
                    <a:pt x="760871" y="160302"/>
                  </a:lnTo>
                  <a:lnTo>
                    <a:pt x="681849" y="106115"/>
                  </a:lnTo>
                  <a:lnTo>
                    <a:pt x="659271" y="137724"/>
                  </a:lnTo>
                  <a:lnTo>
                    <a:pt x="629920" y="135466"/>
                  </a:lnTo>
                  <a:lnTo>
                    <a:pt x="593795" y="112889"/>
                  </a:lnTo>
                  <a:lnTo>
                    <a:pt x="568960" y="130951"/>
                  </a:lnTo>
                  <a:lnTo>
                    <a:pt x="521546" y="149013"/>
                  </a:lnTo>
                  <a:lnTo>
                    <a:pt x="505742" y="142240"/>
                  </a:lnTo>
                  <a:lnTo>
                    <a:pt x="485422" y="124178"/>
                  </a:lnTo>
                  <a:lnTo>
                    <a:pt x="444782" y="124178"/>
                  </a:lnTo>
                  <a:lnTo>
                    <a:pt x="413173" y="121920"/>
                  </a:lnTo>
                  <a:lnTo>
                    <a:pt x="383822" y="92569"/>
                  </a:lnTo>
                  <a:lnTo>
                    <a:pt x="345440" y="81280"/>
                  </a:lnTo>
                  <a:lnTo>
                    <a:pt x="302542" y="79022"/>
                  </a:lnTo>
                  <a:lnTo>
                    <a:pt x="282222" y="88053"/>
                  </a:lnTo>
                  <a:lnTo>
                    <a:pt x="225778" y="45155"/>
                  </a:lnTo>
                  <a:lnTo>
                    <a:pt x="169333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Xaysomboun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721919" y="3326989"/>
              <a:ext cx="834814" cy="851747"/>
            </a:xfrm>
            <a:custGeom>
              <a:avLst/>
              <a:gdLst>
                <a:gd name="connsiteX0" fmla="*/ 880534 w 1113085"/>
                <a:gd name="connsiteY0" fmla="*/ 167075 h 1135662"/>
                <a:gd name="connsiteX1" fmla="*/ 842152 w 1113085"/>
                <a:gd name="connsiteY1" fmla="*/ 108373 h 1135662"/>
                <a:gd name="connsiteX2" fmla="*/ 796996 w 1113085"/>
                <a:gd name="connsiteY2" fmla="*/ 42898 h 1135662"/>
                <a:gd name="connsiteX3" fmla="*/ 801512 w 1113085"/>
                <a:gd name="connsiteY3" fmla="*/ 33866 h 1135662"/>
                <a:gd name="connsiteX4" fmla="*/ 776676 w 1113085"/>
                <a:gd name="connsiteY4" fmla="*/ 27093 h 1135662"/>
                <a:gd name="connsiteX5" fmla="*/ 767645 w 1113085"/>
                <a:gd name="connsiteY5" fmla="*/ 38382 h 1135662"/>
                <a:gd name="connsiteX6" fmla="*/ 706685 w 1113085"/>
                <a:gd name="connsiteY6" fmla="*/ 15804 h 1135662"/>
                <a:gd name="connsiteX7" fmla="*/ 706685 w 1113085"/>
                <a:gd name="connsiteY7" fmla="*/ 42898 h 1135662"/>
                <a:gd name="connsiteX8" fmla="*/ 679592 w 1113085"/>
                <a:gd name="connsiteY8" fmla="*/ 38382 h 1135662"/>
                <a:gd name="connsiteX9" fmla="*/ 675076 w 1113085"/>
                <a:gd name="connsiteY9" fmla="*/ 31609 h 1135662"/>
                <a:gd name="connsiteX10" fmla="*/ 638952 w 1113085"/>
                <a:gd name="connsiteY10" fmla="*/ 40640 h 1135662"/>
                <a:gd name="connsiteX11" fmla="*/ 602827 w 1113085"/>
                <a:gd name="connsiteY11" fmla="*/ 0 h 1135662"/>
                <a:gd name="connsiteX12" fmla="*/ 580249 w 1113085"/>
                <a:gd name="connsiteY12" fmla="*/ 0 h 1135662"/>
                <a:gd name="connsiteX13" fmla="*/ 562187 w 1113085"/>
                <a:gd name="connsiteY13" fmla="*/ 11289 h 1135662"/>
                <a:gd name="connsiteX14" fmla="*/ 546383 w 1113085"/>
                <a:gd name="connsiteY14" fmla="*/ 11289 h 1135662"/>
                <a:gd name="connsiteX15" fmla="*/ 528320 w 1113085"/>
                <a:gd name="connsiteY15" fmla="*/ 29351 h 1135662"/>
                <a:gd name="connsiteX16" fmla="*/ 530578 w 1113085"/>
                <a:gd name="connsiteY16" fmla="*/ 40640 h 1135662"/>
                <a:gd name="connsiteX17" fmla="*/ 539609 w 1113085"/>
                <a:gd name="connsiteY17" fmla="*/ 56444 h 1135662"/>
                <a:gd name="connsiteX18" fmla="*/ 498969 w 1113085"/>
                <a:gd name="connsiteY18" fmla="*/ 99342 h 1135662"/>
                <a:gd name="connsiteX19" fmla="*/ 453814 w 1113085"/>
                <a:gd name="connsiteY19" fmla="*/ 97084 h 1135662"/>
                <a:gd name="connsiteX20" fmla="*/ 440267 w 1113085"/>
                <a:gd name="connsiteY20" fmla="*/ 144498 h 1135662"/>
                <a:gd name="connsiteX21" fmla="*/ 444783 w 1113085"/>
                <a:gd name="connsiteY21" fmla="*/ 173849 h 1135662"/>
                <a:gd name="connsiteX22" fmla="*/ 406400 w 1113085"/>
                <a:gd name="connsiteY22" fmla="*/ 209973 h 1135662"/>
                <a:gd name="connsiteX23" fmla="*/ 372534 w 1113085"/>
                <a:gd name="connsiteY23" fmla="*/ 207715 h 1135662"/>
                <a:gd name="connsiteX24" fmla="*/ 354472 w 1113085"/>
                <a:gd name="connsiteY24" fmla="*/ 259644 h 1135662"/>
                <a:gd name="connsiteX25" fmla="*/ 370276 w 1113085"/>
                <a:gd name="connsiteY25" fmla="*/ 279964 h 1135662"/>
                <a:gd name="connsiteX26" fmla="*/ 334152 w 1113085"/>
                <a:gd name="connsiteY26" fmla="*/ 279964 h 1135662"/>
                <a:gd name="connsiteX27" fmla="*/ 316089 w 1113085"/>
                <a:gd name="connsiteY27" fmla="*/ 307058 h 1135662"/>
                <a:gd name="connsiteX28" fmla="*/ 313832 w 1113085"/>
                <a:gd name="connsiteY28" fmla="*/ 365760 h 1135662"/>
                <a:gd name="connsiteX29" fmla="*/ 340925 w 1113085"/>
                <a:gd name="connsiteY29" fmla="*/ 415431 h 1135662"/>
                <a:gd name="connsiteX30" fmla="*/ 343183 w 1113085"/>
                <a:gd name="connsiteY30" fmla="*/ 476391 h 1135662"/>
                <a:gd name="connsiteX31" fmla="*/ 311574 w 1113085"/>
                <a:gd name="connsiteY31" fmla="*/ 530578 h 1135662"/>
                <a:gd name="connsiteX32" fmla="*/ 311574 w 1113085"/>
                <a:gd name="connsiteY32" fmla="*/ 562186 h 1135662"/>
                <a:gd name="connsiteX33" fmla="*/ 250614 w 1113085"/>
                <a:gd name="connsiteY33" fmla="*/ 634435 h 1135662"/>
                <a:gd name="connsiteX34" fmla="*/ 234809 w 1113085"/>
                <a:gd name="connsiteY34" fmla="*/ 661529 h 1135662"/>
                <a:gd name="connsiteX35" fmla="*/ 207716 w 1113085"/>
                <a:gd name="connsiteY35" fmla="*/ 663786 h 1135662"/>
                <a:gd name="connsiteX36" fmla="*/ 178365 w 1113085"/>
                <a:gd name="connsiteY36" fmla="*/ 679591 h 1135662"/>
                <a:gd name="connsiteX37" fmla="*/ 153529 w 1113085"/>
                <a:gd name="connsiteY37" fmla="*/ 713458 h 1135662"/>
                <a:gd name="connsiteX38" fmla="*/ 124178 w 1113085"/>
                <a:gd name="connsiteY38" fmla="*/ 724746 h 1135662"/>
                <a:gd name="connsiteX39" fmla="*/ 117405 w 1113085"/>
                <a:gd name="connsiteY39" fmla="*/ 760871 h 1135662"/>
                <a:gd name="connsiteX40" fmla="*/ 97085 w 1113085"/>
                <a:gd name="connsiteY40" fmla="*/ 783449 h 1135662"/>
                <a:gd name="connsiteX41" fmla="*/ 72249 w 1113085"/>
                <a:gd name="connsiteY41" fmla="*/ 776675 h 1135662"/>
                <a:gd name="connsiteX42" fmla="*/ 31609 w 1113085"/>
                <a:gd name="connsiteY42" fmla="*/ 830862 h 1135662"/>
                <a:gd name="connsiteX43" fmla="*/ 6774 w 1113085"/>
                <a:gd name="connsiteY43" fmla="*/ 862471 h 1135662"/>
                <a:gd name="connsiteX44" fmla="*/ 0 w 1113085"/>
                <a:gd name="connsiteY44" fmla="*/ 907626 h 1135662"/>
                <a:gd name="connsiteX45" fmla="*/ 29352 w 1113085"/>
                <a:gd name="connsiteY45" fmla="*/ 955040 h 1135662"/>
                <a:gd name="connsiteX46" fmla="*/ 20320 w 1113085"/>
                <a:gd name="connsiteY46" fmla="*/ 1009226 h 1135662"/>
                <a:gd name="connsiteX47" fmla="*/ 20320 w 1113085"/>
                <a:gd name="connsiteY47" fmla="*/ 1047609 h 1135662"/>
                <a:gd name="connsiteX48" fmla="*/ 49672 w 1113085"/>
                <a:gd name="connsiteY48" fmla="*/ 1090506 h 1135662"/>
                <a:gd name="connsiteX49" fmla="*/ 65476 w 1113085"/>
                <a:gd name="connsiteY49" fmla="*/ 1088249 h 1135662"/>
                <a:gd name="connsiteX50" fmla="*/ 83538 w 1113085"/>
                <a:gd name="connsiteY50" fmla="*/ 1101795 h 1135662"/>
                <a:gd name="connsiteX51" fmla="*/ 117405 w 1113085"/>
                <a:gd name="connsiteY51" fmla="*/ 1088249 h 1135662"/>
                <a:gd name="connsiteX52" fmla="*/ 106116 w 1113085"/>
                <a:gd name="connsiteY52" fmla="*/ 1108569 h 1135662"/>
                <a:gd name="connsiteX53" fmla="*/ 101600 w 1113085"/>
                <a:gd name="connsiteY53" fmla="*/ 1135662 h 1135662"/>
                <a:gd name="connsiteX54" fmla="*/ 146756 w 1113085"/>
                <a:gd name="connsiteY54" fmla="*/ 1108569 h 1135662"/>
                <a:gd name="connsiteX55" fmla="*/ 167076 w 1113085"/>
                <a:gd name="connsiteY55" fmla="*/ 1095022 h 1135662"/>
                <a:gd name="connsiteX56" fmla="*/ 182880 w 1113085"/>
                <a:gd name="connsiteY56" fmla="*/ 1072444 h 1135662"/>
                <a:gd name="connsiteX57" fmla="*/ 241583 w 1113085"/>
                <a:gd name="connsiteY57" fmla="*/ 1067929 h 1135662"/>
                <a:gd name="connsiteX58" fmla="*/ 255129 w 1113085"/>
                <a:gd name="connsiteY58" fmla="*/ 1016000 h 1135662"/>
                <a:gd name="connsiteX59" fmla="*/ 275449 w 1113085"/>
                <a:gd name="connsiteY59" fmla="*/ 979875 h 1135662"/>
                <a:gd name="connsiteX60" fmla="*/ 286738 w 1113085"/>
                <a:gd name="connsiteY60" fmla="*/ 948266 h 1135662"/>
                <a:gd name="connsiteX61" fmla="*/ 365760 w 1113085"/>
                <a:gd name="connsiteY61" fmla="*/ 979875 h 1135662"/>
                <a:gd name="connsiteX62" fmla="*/ 392854 w 1113085"/>
                <a:gd name="connsiteY62" fmla="*/ 961813 h 1135662"/>
                <a:gd name="connsiteX63" fmla="*/ 467360 w 1113085"/>
                <a:gd name="connsiteY63" fmla="*/ 905369 h 1135662"/>
                <a:gd name="connsiteX64" fmla="*/ 476392 w 1113085"/>
                <a:gd name="connsiteY64" fmla="*/ 869244 h 1135662"/>
                <a:gd name="connsiteX65" fmla="*/ 465103 w 1113085"/>
                <a:gd name="connsiteY65" fmla="*/ 846666 h 1135662"/>
                <a:gd name="connsiteX66" fmla="*/ 489938 w 1113085"/>
                <a:gd name="connsiteY66" fmla="*/ 799253 h 1135662"/>
                <a:gd name="connsiteX67" fmla="*/ 489938 w 1113085"/>
                <a:gd name="connsiteY67" fmla="*/ 745066 h 1135662"/>
                <a:gd name="connsiteX68" fmla="*/ 469618 w 1113085"/>
                <a:gd name="connsiteY68" fmla="*/ 715715 h 1135662"/>
                <a:gd name="connsiteX69" fmla="*/ 501227 w 1113085"/>
                <a:gd name="connsiteY69" fmla="*/ 717973 h 1135662"/>
                <a:gd name="connsiteX70" fmla="*/ 532836 w 1113085"/>
                <a:gd name="connsiteY70" fmla="*/ 731520 h 1135662"/>
                <a:gd name="connsiteX71" fmla="*/ 546383 w 1113085"/>
                <a:gd name="connsiteY71" fmla="*/ 697653 h 1135662"/>
                <a:gd name="connsiteX72" fmla="*/ 600569 w 1113085"/>
                <a:gd name="connsiteY72" fmla="*/ 704426 h 1135662"/>
                <a:gd name="connsiteX73" fmla="*/ 638952 w 1113085"/>
                <a:gd name="connsiteY73" fmla="*/ 733778 h 1135662"/>
                <a:gd name="connsiteX74" fmla="*/ 654756 w 1113085"/>
                <a:gd name="connsiteY74" fmla="*/ 765386 h 1135662"/>
                <a:gd name="connsiteX75" fmla="*/ 672818 w 1113085"/>
                <a:gd name="connsiteY75" fmla="*/ 796995 h 1135662"/>
                <a:gd name="connsiteX76" fmla="*/ 720232 w 1113085"/>
                <a:gd name="connsiteY76" fmla="*/ 783449 h 1135662"/>
                <a:gd name="connsiteX77" fmla="*/ 756356 w 1113085"/>
                <a:gd name="connsiteY77" fmla="*/ 801511 h 1135662"/>
                <a:gd name="connsiteX78" fmla="*/ 783449 w 1113085"/>
                <a:gd name="connsiteY78" fmla="*/ 794738 h 1135662"/>
                <a:gd name="connsiteX79" fmla="*/ 819574 w 1113085"/>
                <a:gd name="connsiteY79" fmla="*/ 817315 h 1135662"/>
                <a:gd name="connsiteX80" fmla="*/ 842152 w 1113085"/>
                <a:gd name="connsiteY80" fmla="*/ 844409 h 1135662"/>
                <a:gd name="connsiteX81" fmla="*/ 864729 w 1113085"/>
                <a:gd name="connsiteY81" fmla="*/ 835378 h 1135662"/>
                <a:gd name="connsiteX82" fmla="*/ 891823 w 1113085"/>
                <a:gd name="connsiteY82" fmla="*/ 846666 h 1135662"/>
                <a:gd name="connsiteX83" fmla="*/ 887307 w 1113085"/>
                <a:gd name="connsiteY83" fmla="*/ 869244 h 1135662"/>
                <a:gd name="connsiteX84" fmla="*/ 923432 w 1113085"/>
                <a:gd name="connsiteY84" fmla="*/ 864729 h 1135662"/>
                <a:gd name="connsiteX85" fmla="*/ 936978 w 1113085"/>
                <a:gd name="connsiteY85" fmla="*/ 824089 h 1135662"/>
                <a:gd name="connsiteX86" fmla="*/ 966329 w 1113085"/>
                <a:gd name="connsiteY86" fmla="*/ 833120 h 1135662"/>
                <a:gd name="connsiteX87" fmla="*/ 1004712 w 1113085"/>
                <a:gd name="connsiteY87" fmla="*/ 817315 h 1135662"/>
                <a:gd name="connsiteX88" fmla="*/ 1018258 w 1113085"/>
                <a:gd name="connsiteY88" fmla="*/ 796995 h 1135662"/>
                <a:gd name="connsiteX89" fmla="*/ 1040836 w 1113085"/>
                <a:gd name="connsiteY89" fmla="*/ 796995 h 1135662"/>
                <a:gd name="connsiteX90" fmla="*/ 1058898 w 1113085"/>
                <a:gd name="connsiteY90" fmla="*/ 810542 h 1135662"/>
                <a:gd name="connsiteX91" fmla="*/ 1099538 w 1113085"/>
                <a:gd name="connsiteY91" fmla="*/ 796995 h 1135662"/>
                <a:gd name="connsiteX92" fmla="*/ 1113085 w 1113085"/>
                <a:gd name="connsiteY92" fmla="*/ 785706 h 1135662"/>
                <a:gd name="connsiteX93" fmla="*/ 1099538 w 1113085"/>
                <a:gd name="connsiteY93" fmla="*/ 729262 h 1135662"/>
                <a:gd name="connsiteX94" fmla="*/ 1047609 w 1113085"/>
                <a:gd name="connsiteY94" fmla="*/ 657013 h 1135662"/>
                <a:gd name="connsiteX95" fmla="*/ 991165 w 1113085"/>
                <a:gd name="connsiteY95" fmla="*/ 666044 h 1135662"/>
                <a:gd name="connsiteX96" fmla="*/ 946009 w 1113085"/>
                <a:gd name="connsiteY96" fmla="*/ 573475 h 1135662"/>
                <a:gd name="connsiteX97" fmla="*/ 907627 w 1113085"/>
                <a:gd name="connsiteY97" fmla="*/ 508000 h 1135662"/>
                <a:gd name="connsiteX98" fmla="*/ 878276 w 1113085"/>
                <a:gd name="connsiteY98" fmla="*/ 467360 h 1135662"/>
                <a:gd name="connsiteX99" fmla="*/ 905369 w 1113085"/>
                <a:gd name="connsiteY99" fmla="*/ 433493 h 1135662"/>
                <a:gd name="connsiteX100" fmla="*/ 918916 w 1113085"/>
                <a:gd name="connsiteY100" fmla="*/ 388338 h 1135662"/>
                <a:gd name="connsiteX101" fmla="*/ 934720 w 1113085"/>
                <a:gd name="connsiteY101" fmla="*/ 361244 h 1135662"/>
                <a:gd name="connsiteX102" fmla="*/ 909885 w 1113085"/>
                <a:gd name="connsiteY102" fmla="*/ 325120 h 1135662"/>
                <a:gd name="connsiteX103" fmla="*/ 855698 w 1113085"/>
                <a:gd name="connsiteY103" fmla="*/ 322862 h 1135662"/>
                <a:gd name="connsiteX104" fmla="*/ 871503 w 1113085"/>
                <a:gd name="connsiteY104" fmla="*/ 288995 h 1135662"/>
                <a:gd name="connsiteX105" fmla="*/ 842152 w 1113085"/>
                <a:gd name="connsiteY105" fmla="*/ 250613 h 1135662"/>
                <a:gd name="connsiteX106" fmla="*/ 878276 w 1113085"/>
                <a:gd name="connsiteY106" fmla="*/ 223520 h 1135662"/>
                <a:gd name="connsiteX107" fmla="*/ 880534 w 1113085"/>
                <a:gd name="connsiteY107" fmla="*/ 167075 h 113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13085" h="1135662">
                  <a:moveTo>
                    <a:pt x="880534" y="167075"/>
                  </a:moveTo>
                  <a:lnTo>
                    <a:pt x="842152" y="108373"/>
                  </a:lnTo>
                  <a:lnTo>
                    <a:pt x="796996" y="42898"/>
                  </a:lnTo>
                  <a:lnTo>
                    <a:pt x="801512" y="33866"/>
                  </a:lnTo>
                  <a:lnTo>
                    <a:pt x="776676" y="27093"/>
                  </a:lnTo>
                  <a:lnTo>
                    <a:pt x="767645" y="38382"/>
                  </a:lnTo>
                  <a:lnTo>
                    <a:pt x="706685" y="15804"/>
                  </a:lnTo>
                  <a:lnTo>
                    <a:pt x="706685" y="42898"/>
                  </a:lnTo>
                  <a:lnTo>
                    <a:pt x="679592" y="38382"/>
                  </a:lnTo>
                  <a:lnTo>
                    <a:pt x="675076" y="31609"/>
                  </a:lnTo>
                  <a:lnTo>
                    <a:pt x="638952" y="40640"/>
                  </a:lnTo>
                  <a:lnTo>
                    <a:pt x="602827" y="0"/>
                  </a:lnTo>
                  <a:lnTo>
                    <a:pt x="580249" y="0"/>
                  </a:lnTo>
                  <a:lnTo>
                    <a:pt x="562187" y="11289"/>
                  </a:lnTo>
                  <a:lnTo>
                    <a:pt x="546383" y="11289"/>
                  </a:lnTo>
                  <a:lnTo>
                    <a:pt x="528320" y="29351"/>
                  </a:lnTo>
                  <a:lnTo>
                    <a:pt x="530578" y="40640"/>
                  </a:lnTo>
                  <a:lnTo>
                    <a:pt x="539609" y="56444"/>
                  </a:lnTo>
                  <a:lnTo>
                    <a:pt x="498969" y="99342"/>
                  </a:lnTo>
                  <a:lnTo>
                    <a:pt x="453814" y="97084"/>
                  </a:lnTo>
                  <a:lnTo>
                    <a:pt x="440267" y="144498"/>
                  </a:lnTo>
                  <a:lnTo>
                    <a:pt x="444783" y="173849"/>
                  </a:lnTo>
                  <a:lnTo>
                    <a:pt x="406400" y="209973"/>
                  </a:lnTo>
                  <a:lnTo>
                    <a:pt x="372534" y="207715"/>
                  </a:lnTo>
                  <a:lnTo>
                    <a:pt x="354472" y="259644"/>
                  </a:lnTo>
                  <a:lnTo>
                    <a:pt x="370276" y="279964"/>
                  </a:lnTo>
                  <a:lnTo>
                    <a:pt x="334152" y="279964"/>
                  </a:lnTo>
                  <a:lnTo>
                    <a:pt x="316089" y="307058"/>
                  </a:lnTo>
                  <a:cubicBezTo>
                    <a:pt x="315337" y="326625"/>
                    <a:pt x="314584" y="346193"/>
                    <a:pt x="313832" y="365760"/>
                  </a:cubicBezTo>
                  <a:lnTo>
                    <a:pt x="340925" y="415431"/>
                  </a:lnTo>
                  <a:cubicBezTo>
                    <a:pt x="341678" y="435751"/>
                    <a:pt x="342430" y="456071"/>
                    <a:pt x="343183" y="476391"/>
                  </a:cubicBezTo>
                  <a:lnTo>
                    <a:pt x="311574" y="530578"/>
                  </a:lnTo>
                  <a:lnTo>
                    <a:pt x="311574" y="562186"/>
                  </a:lnTo>
                  <a:lnTo>
                    <a:pt x="250614" y="634435"/>
                  </a:lnTo>
                  <a:lnTo>
                    <a:pt x="234809" y="661529"/>
                  </a:lnTo>
                  <a:lnTo>
                    <a:pt x="207716" y="663786"/>
                  </a:lnTo>
                  <a:lnTo>
                    <a:pt x="178365" y="679591"/>
                  </a:lnTo>
                  <a:lnTo>
                    <a:pt x="153529" y="713458"/>
                  </a:lnTo>
                  <a:lnTo>
                    <a:pt x="124178" y="724746"/>
                  </a:lnTo>
                  <a:lnTo>
                    <a:pt x="117405" y="760871"/>
                  </a:lnTo>
                  <a:lnTo>
                    <a:pt x="97085" y="783449"/>
                  </a:lnTo>
                  <a:lnTo>
                    <a:pt x="72249" y="776675"/>
                  </a:lnTo>
                  <a:lnTo>
                    <a:pt x="31609" y="830862"/>
                  </a:lnTo>
                  <a:lnTo>
                    <a:pt x="6774" y="862471"/>
                  </a:lnTo>
                  <a:lnTo>
                    <a:pt x="0" y="907626"/>
                  </a:lnTo>
                  <a:lnTo>
                    <a:pt x="29352" y="955040"/>
                  </a:lnTo>
                  <a:lnTo>
                    <a:pt x="20320" y="1009226"/>
                  </a:lnTo>
                  <a:lnTo>
                    <a:pt x="20320" y="1047609"/>
                  </a:lnTo>
                  <a:lnTo>
                    <a:pt x="49672" y="1090506"/>
                  </a:lnTo>
                  <a:lnTo>
                    <a:pt x="65476" y="1088249"/>
                  </a:lnTo>
                  <a:lnTo>
                    <a:pt x="83538" y="1101795"/>
                  </a:lnTo>
                  <a:lnTo>
                    <a:pt x="117405" y="1088249"/>
                  </a:lnTo>
                  <a:lnTo>
                    <a:pt x="106116" y="1108569"/>
                  </a:lnTo>
                  <a:lnTo>
                    <a:pt x="101600" y="1135662"/>
                  </a:lnTo>
                  <a:lnTo>
                    <a:pt x="146756" y="1108569"/>
                  </a:lnTo>
                  <a:lnTo>
                    <a:pt x="167076" y="1095022"/>
                  </a:lnTo>
                  <a:lnTo>
                    <a:pt x="182880" y="1072444"/>
                  </a:lnTo>
                  <a:lnTo>
                    <a:pt x="241583" y="1067929"/>
                  </a:lnTo>
                  <a:lnTo>
                    <a:pt x="255129" y="1016000"/>
                  </a:lnTo>
                  <a:lnTo>
                    <a:pt x="275449" y="979875"/>
                  </a:lnTo>
                  <a:lnTo>
                    <a:pt x="286738" y="948266"/>
                  </a:lnTo>
                  <a:lnTo>
                    <a:pt x="365760" y="979875"/>
                  </a:lnTo>
                  <a:lnTo>
                    <a:pt x="392854" y="961813"/>
                  </a:lnTo>
                  <a:lnTo>
                    <a:pt x="467360" y="905369"/>
                  </a:lnTo>
                  <a:lnTo>
                    <a:pt x="476392" y="869244"/>
                  </a:lnTo>
                  <a:lnTo>
                    <a:pt x="465103" y="846666"/>
                  </a:lnTo>
                  <a:lnTo>
                    <a:pt x="489938" y="799253"/>
                  </a:lnTo>
                  <a:lnTo>
                    <a:pt x="489938" y="745066"/>
                  </a:lnTo>
                  <a:lnTo>
                    <a:pt x="469618" y="715715"/>
                  </a:lnTo>
                  <a:lnTo>
                    <a:pt x="501227" y="717973"/>
                  </a:lnTo>
                  <a:lnTo>
                    <a:pt x="532836" y="731520"/>
                  </a:lnTo>
                  <a:lnTo>
                    <a:pt x="546383" y="697653"/>
                  </a:lnTo>
                  <a:lnTo>
                    <a:pt x="600569" y="704426"/>
                  </a:lnTo>
                  <a:lnTo>
                    <a:pt x="638952" y="733778"/>
                  </a:lnTo>
                  <a:lnTo>
                    <a:pt x="654756" y="765386"/>
                  </a:lnTo>
                  <a:lnTo>
                    <a:pt x="672818" y="796995"/>
                  </a:lnTo>
                  <a:lnTo>
                    <a:pt x="720232" y="783449"/>
                  </a:lnTo>
                  <a:lnTo>
                    <a:pt x="756356" y="801511"/>
                  </a:lnTo>
                  <a:lnTo>
                    <a:pt x="783449" y="794738"/>
                  </a:lnTo>
                  <a:lnTo>
                    <a:pt x="819574" y="817315"/>
                  </a:lnTo>
                  <a:lnTo>
                    <a:pt x="842152" y="844409"/>
                  </a:lnTo>
                  <a:lnTo>
                    <a:pt x="864729" y="835378"/>
                  </a:lnTo>
                  <a:lnTo>
                    <a:pt x="891823" y="846666"/>
                  </a:lnTo>
                  <a:lnTo>
                    <a:pt x="887307" y="869244"/>
                  </a:lnTo>
                  <a:lnTo>
                    <a:pt x="923432" y="864729"/>
                  </a:lnTo>
                  <a:lnTo>
                    <a:pt x="936978" y="824089"/>
                  </a:lnTo>
                  <a:lnTo>
                    <a:pt x="966329" y="833120"/>
                  </a:lnTo>
                  <a:lnTo>
                    <a:pt x="1004712" y="817315"/>
                  </a:lnTo>
                  <a:lnTo>
                    <a:pt x="1018258" y="796995"/>
                  </a:lnTo>
                  <a:lnTo>
                    <a:pt x="1040836" y="796995"/>
                  </a:lnTo>
                  <a:lnTo>
                    <a:pt x="1058898" y="810542"/>
                  </a:lnTo>
                  <a:lnTo>
                    <a:pt x="1099538" y="796995"/>
                  </a:lnTo>
                  <a:lnTo>
                    <a:pt x="1113085" y="785706"/>
                  </a:lnTo>
                  <a:lnTo>
                    <a:pt x="1099538" y="729262"/>
                  </a:lnTo>
                  <a:lnTo>
                    <a:pt x="1047609" y="657013"/>
                  </a:lnTo>
                  <a:lnTo>
                    <a:pt x="991165" y="666044"/>
                  </a:lnTo>
                  <a:lnTo>
                    <a:pt x="946009" y="573475"/>
                  </a:lnTo>
                  <a:lnTo>
                    <a:pt x="907627" y="508000"/>
                  </a:lnTo>
                  <a:lnTo>
                    <a:pt x="878276" y="467360"/>
                  </a:lnTo>
                  <a:lnTo>
                    <a:pt x="905369" y="433493"/>
                  </a:lnTo>
                  <a:lnTo>
                    <a:pt x="918916" y="388338"/>
                  </a:lnTo>
                  <a:lnTo>
                    <a:pt x="934720" y="361244"/>
                  </a:lnTo>
                  <a:lnTo>
                    <a:pt x="909885" y="325120"/>
                  </a:lnTo>
                  <a:lnTo>
                    <a:pt x="855698" y="322862"/>
                  </a:lnTo>
                  <a:lnTo>
                    <a:pt x="871503" y="288995"/>
                  </a:lnTo>
                  <a:lnTo>
                    <a:pt x="842152" y="250613"/>
                  </a:lnTo>
                  <a:lnTo>
                    <a:pt x="878276" y="223520"/>
                  </a:lnTo>
                  <a:cubicBezTo>
                    <a:pt x="879029" y="204705"/>
                    <a:pt x="879781" y="185890"/>
                    <a:pt x="880534" y="16707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Vientiane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81033" y="3854948"/>
              <a:ext cx="624840" cy="350520"/>
            </a:xfrm>
            <a:custGeom>
              <a:avLst/>
              <a:gdLst>
                <a:gd name="connsiteX0" fmla="*/ 0 w 833120"/>
                <a:gd name="connsiteY0" fmla="*/ 176106 h 467360"/>
                <a:gd name="connsiteX1" fmla="*/ 20320 w 833120"/>
                <a:gd name="connsiteY1" fmla="*/ 54186 h 467360"/>
                <a:gd name="connsiteX2" fmla="*/ 6774 w 833120"/>
                <a:gd name="connsiteY2" fmla="*/ 31608 h 467360"/>
                <a:gd name="connsiteX3" fmla="*/ 11289 w 833120"/>
                <a:gd name="connsiteY3" fmla="*/ 15804 h 467360"/>
                <a:gd name="connsiteX4" fmla="*/ 58703 w 833120"/>
                <a:gd name="connsiteY4" fmla="*/ 31608 h 467360"/>
                <a:gd name="connsiteX5" fmla="*/ 85796 w 833120"/>
                <a:gd name="connsiteY5" fmla="*/ 0 h 467360"/>
                <a:gd name="connsiteX6" fmla="*/ 133209 w 833120"/>
                <a:gd name="connsiteY6" fmla="*/ 11288 h 467360"/>
                <a:gd name="connsiteX7" fmla="*/ 153529 w 833120"/>
                <a:gd name="connsiteY7" fmla="*/ 33866 h 467360"/>
                <a:gd name="connsiteX8" fmla="*/ 164818 w 833120"/>
                <a:gd name="connsiteY8" fmla="*/ 72248 h 467360"/>
                <a:gd name="connsiteX9" fmla="*/ 182880 w 833120"/>
                <a:gd name="connsiteY9" fmla="*/ 83537 h 467360"/>
                <a:gd name="connsiteX10" fmla="*/ 207716 w 833120"/>
                <a:gd name="connsiteY10" fmla="*/ 90311 h 467360"/>
                <a:gd name="connsiteX11" fmla="*/ 234809 w 833120"/>
                <a:gd name="connsiteY11" fmla="*/ 97084 h 467360"/>
                <a:gd name="connsiteX12" fmla="*/ 270934 w 833120"/>
                <a:gd name="connsiteY12" fmla="*/ 112888 h 467360"/>
                <a:gd name="connsiteX13" fmla="*/ 295769 w 833120"/>
                <a:gd name="connsiteY13" fmla="*/ 101600 h 467360"/>
                <a:gd name="connsiteX14" fmla="*/ 320605 w 833120"/>
                <a:gd name="connsiteY14" fmla="*/ 119662 h 467360"/>
                <a:gd name="connsiteX15" fmla="*/ 354472 w 833120"/>
                <a:gd name="connsiteY15" fmla="*/ 112888 h 467360"/>
                <a:gd name="connsiteX16" fmla="*/ 377049 w 833120"/>
                <a:gd name="connsiteY16" fmla="*/ 153528 h 467360"/>
                <a:gd name="connsiteX17" fmla="*/ 408658 w 833120"/>
                <a:gd name="connsiteY17" fmla="*/ 153528 h 467360"/>
                <a:gd name="connsiteX18" fmla="*/ 424463 w 833120"/>
                <a:gd name="connsiteY18" fmla="*/ 176106 h 467360"/>
                <a:gd name="connsiteX19" fmla="*/ 460587 w 833120"/>
                <a:gd name="connsiteY19" fmla="*/ 164817 h 467360"/>
                <a:gd name="connsiteX20" fmla="*/ 471876 w 833120"/>
                <a:gd name="connsiteY20" fmla="*/ 121920 h 467360"/>
                <a:gd name="connsiteX21" fmla="*/ 535094 w 833120"/>
                <a:gd name="connsiteY21" fmla="*/ 128693 h 467360"/>
                <a:gd name="connsiteX22" fmla="*/ 548640 w 833120"/>
                <a:gd name="connsiteY22" fmla="*/ 106115 h 467360"/>
                <a:gd name="connsiteX23" fmla="*/ 587023 w 833120"/>
                <a:gd name="connsiteY23" fmla="*/ 108373 h 467360"/>
                <a:gd name="connsiteX24" fmla="*/ 623147 w 833120"/>
                <a:gd name="connsiteY24" fmla="*/ 101600 h 467360"/>
                <a:gd name="connsiteX25" fmla="*/ 679592 w 833120"/>
                <a:gd name="connsiteY25" fmla="*/ 137724 h 467360"/>
                <a:gd name="connsiteX26" fmla="*/ 715716 w 833120"/>
                <a:gd name="connsiteY26" fmla="*/ 128693 h 467360"/>
                <a:gd name="connsiteX27" fmla="*/ 720232 w 833120"/>
                <a:gd name="connsiteY27" fmla="*/ 178364 h 467360"/>
                <a:gd name="connsiteX28" fmla="*/ 778934 w 833120"/>
                <a:gd name="connsiteY28" fmla="*/ 180622 h 467360"/>
                <a:gd name="connsiteX29" fmla="*/ 833120 w 833120"/>
                <a:gd name="connsiteY29" fmla="*/ 194168 h 467360"/>
                <a:gd name="connsiteX30" fmla="*/ 801512 w 833120"/>
                <a:gd name="connsiteY30" fmla="*/ 225777 h 467360"/>
                <a:gd name="connsiteX31" fmla="*/ 778934 w 833120"/>
                <a:gd name="connsiteY31" fmla="*/ 264160 h 467360"/>
                <a:gd name="connsiteX32" fmla="*/ 774418 w 833120"/>
                <a:gd name="connsiteY32" fmla="*/ 302542 h 467360"/>
                <a:gd name="connsiteX33" fmla="*/ 742809 w 833120"/>
                <a:gd name="connsiteY33" fmla="*/ 343182 h 467360"/>
                <a:gd name="connsiteX34" fmla="*/ 697654 w 833120"/>
                <a:gd name="connsiteY34" fmla="*/ 322862 h 467360"/>
                <a:gd name="connsiteX35" fmla="*/ 632178 w 833120"/>
                <a:gd name="connsiteY35" fmla="*/ 338666 h 467360"/>
                <a:gd name="connsiteX36" fmla="*/ 605085 w 833120"/>
                <a:gd name="connsiteY36" fmla="*/ 340924 h 467360"/>
                <a:gd name="connsiteX37" fmla="*/ 553156 w 833120"/>
                <a:gd name="connsiteY37" fmla="*/ 368017 h 467360"/>
                <a:gd name="connsiteX38" fmla="*/ 557672 w 833120"/>
                <a:gd name="connsiteY38" fmla="*/ 386080 h 467360"/>
                <a:gd name="connsiteX39" fmla="*/ 485423 w 833120"/>
                <a:gd name="connsiteY39" fmla="*/ 410915 h 467360"/>
                <a:gd name="connsiteX40" fmla="*/ 485423 w 833120"/>
                <a:gd name="connsiteY40" fmla="*/ 433493 h 467360"/>
                <a:gd name="connsiteX41" fmla="*/ 505743 w 833120"/>
                <a:gd name="connsiteY41" fmla="*/ 460586 h 467360"/>
                <a:gd name="connsiteX42" fmla="*/ 471876 w 833120"/>
                <a:gd name="connsiteY42" fmla="*/ 467360 h 467360"/>
                <a:gd name="connsiteX43" fmla="*/ 449298 w 833120"/>
                <a:gd name="connsiteY43" fmla="*/ 444782 h 467360"/>
                <a:gd name="connsiteX44" fmla="*/ 399627 w 833120"/>
                <a:gd name="connsiteY44" fmla="*/ 428977 h 467360"/>
                <a:gd name="connsiteX45" fmla="*/ 428978 w 833120"/>
                <a:gd name="connsiteY45" fmla="*/ 399626 h 467360"/>
                <a:gd name="connsiteX46" fmla="*/ 428978 w 833120"/>
                <a:gd name="connsiteY46" fmla="*/ 363502 h 467360"/>
                <a:gd name="connsiteX47" fmla="*/ 410916 w 833120"/>
                <a:gd name="connsiteY47" fmla="*/ 347697 h 467360"/>
                <a:gd name="connsiteX48" fmla="*/ 368018 w 833120"/>
                <a:gd name="connsiteY48" fmla="*/ 340924 h 467360"/>
                <a:gd name="connsiteX49" fmla="*/ 345440 w 833120"/>
                <a:gd name="connsiteY49" fmla="*/ 352213 h 467360"/>
                <a:gd name="connsiteX50" fmla="*/ 282223 w 833120"/>
                <a:gd name="connsiteY50" fmla="*/ 329635 h 467360"/>
                <a:gd name="connsiteX51" fmla="*/ 225778 w 833120"/>
                <a:gd name="connsiteY51" fmla="*/ 279964 h 467360"/>
                <a:gd name="connsiteX52" fmla="*/ 185138 w 833120"/>
                <a:gd name="connsiteY52" fmla="*/ 275448 h 467360"/>
                <a:gd name="connsiteX53" fmla="*/ 155787 w 833120"/>
                <a:gd name="connsiteY53" fmla="*/ 232551 h 467360"/>
                <a:gd name="connsiteX54" fmla="*/ 112889 w 833120"/>
                <a:gd name="connsiteY54" fmla="*/ 214488 h 467360"/>
                <a:gd name="connsiteX55" fmla="*/ 108374 w 833120"/>
                <a:gd name="connsiteY55" fmla="*/ 164817 h 467360"/>
                <a:gd name="connsiteX56" fmla="*/ 58703 w 833120"/>
                <a:gd name="connsiteY56" fmla="*/ 153528 h 467360"/>
                <a:gd name="connsiteX57" fmla="*/ 0 w 833120"/>
                <a:gd name="connsiteY57" fmla="*/ 176106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833120" h="467360">
                  <a:moveTo>
                    <a:pt x="0" y="176106"/>
                  </a:moveTo>
                  <a:lnTo>
                    <a:pt x="20320" y="54186"/>
                  </a:lnTo>
                  <a:lnTo>
                    <a:pt x="6774" y="31608"/>
                  </a:lnTo>
                  <a:lnTo>
                    <a:pt x="11289" y="15804"/>
                  </a:lnTo>
                  <a:lnTo>
                    <a:pt x="58703" y="31608"/>
                  </a:lnTo>
                  <a:lnTo>
                    <a:pt x="85796" y="0"/>
                  </a:lnTo>
                  <a:lnTo>
                    <a:pt x="133209" y="11288"/>
                  </a:lnTo>
                  <a:lnTo>
                    <a:pt x="153529" y="33866"/>
                  </a:lnTo>
                  <a:lnTo>
                    <a:pt x="164818" y="72248"/>
                  </a:lnTo>
                  <a:lnTo>
                    <a:pt x="182880" y="83537"/>
                  </a:lnTo>
                  <a:lnTo>
                    <a:pt x="207716" y="90311"/>
                  </a:lnTo>
                  <a:lnTo>
                    <a:pt x="234809" y="97084"/>
                  </a:lnTo>
                  <a:lnTo>
                    <a:pt x="270934" y="112888"/>
                  </a:lnTo>
                  <a:lnTo>
                    <a:pt x="295769" y="101600"/>
                  </a:lnTo>
                  <a:lnTo>
                    <a:pt x="320605" y="119662"/>
                  </a:lnTo>
                  <a:lnTo>
                    <a:pt x="354472" y="112888"/>
                  </a:lnTo>
                  <a:lnTo>
                    <a:pt x="377049" y="153528"/>
                  </a:lnTo>
                  <a:lnTo>
                    <a:pt x="408658" y="153528"/>
                  </a:lnTo>
                  <a:lnTo>
                    <a:pt x="424463" y="176106"/>
                  </a:lnTo>
                  <a:lnTo>
                    <a:pt x="460587" y="164817"/>
                  </a:lnTo>
                  <a:lnTo>
                    <a:pt x="471876" y="121920"/>
                  </a:lnTo>
                  <a:lnTo>
                    <a:pt x="535094" y="128693"/>
                  </a:lnTo>
                  <a:lnTo>
                    <a:pt x="548640" y="106115"/>
                  </a:lnTo>
                  <a:lnTo>
                    <a:pt x="587023" y="108373"/>
                  </a:lnTo>
                  <a:lnTo>
                    <a:pt x="623147" y="101600"/>
                  </a:lnTo>
                  <a:lnTo>
                    <a:pt x="679592" y="137724"/>
                  </a:lnTo>
                  <a:lnTo>
                    <a:pt x="715716" y="128693"/>
                  </a:lnTo>
                  <a:lnTo>
                    <a:pt x="720232" y="178364"/>
                  </a:lnTo>
                  <a:lnTo>
                    <a:pt x="778934" y="180622"/>
                  </a:lnTo>
                  <a:lnTo>
                    <a:pt x="833120" y="194168"/>
                  </a:lnTo>
                  <a:lnTo>
                    <a:pt x="801512" y="225777"/>
                  </a:lnTo>
                  <a:lnTo>
                    <a:pt x="778934" y="264160"/>
                  </a:lnTo>
                  <a:lnTo>
                    <a:pt x="774418" y="302542"/>
                  </a:lnTo>
                  <a:lnTo>
                    <a:pt x="742809" y="343182"/>
                  </a:lnTo>
                  <a:lnTo>
                    <a:pt x="697654" y="322862"/>
                  </a:lnTo>
                  <a:lnTo>
                    <a:pt x="632178" y="338666"/>
                  </a:lnTo>
                  <a:lnTo>
                    <a:pt x="605085" y="340924"/>
                  </a:lnTo>
                  <a:lnTo>
                    <a:pt x="553156" y="368017"/>
                  </a:lnTo>
                  <a:lnTo>
                    <a:pt x="557672" y="386080"/>
                  </a:lnTo>
                  <a:lnTo>
                    <a:pt x="485423" y="410915"/>
                  </a:lnTo>
                  <a:lnTo>
                    <a:pt x="485423" y="433493"/>
                  </a:lnTo>
                  <a:lnTo>
                    <a:pt x="505743" y="460586"/>
                  </a:lnTo>
                  <a:lnTo>
                    <a:pt x="471876" y="467360"/>
                  </a:lnTo>
                  <a:lnTo>
                    <a:pt x="449298" y="444782"/>
                  </a:lnTo>
                  <a:lnTo>
                    <a:pt x="399627" y="428977"/>
                  </a:lnTo>
                  <a:lnTo>
                    <a:pt x="428978" y="399626"/>
                  </a:lnTo>
                  <a:lnTo>
                    <a:pt x="428978" y="363502"/>
                  </a:lnTo>
                  <a:lnTo>
                    <a:pt x="410916" y="347697"/>
                  </a:lnTo>
                  <a:lnTo>
                    <a:pt x="368018" y="340924"/>
                  </a:lnTo>
                  <a:lnTo>
                    <a:pt x="345440" y="352213"/>
                  </a:lnTo>
                  <a:lnTo>
                    <a:pt x="282223" y="329635"/>
                  </a:lnTo>
                  <a:lnTo>
                    <a:pt x="225778" y="279964"/>
                  </a:lnTo>
                  <a:lnTo>
                    <a:pt x="185138" y="275448"/>
                  </a:lnTo>
                  <a:lnTo>
                    <a:pt x="155787" y="232551"/>
                  </a:lnTo>
                  <a:lnTo>
                    <a:pt x="112889" y="214488"/>
                  </a:lnTo>
                  <a:lnTo>
                    <a:pt x="108374" y="164817"/>
                  </a:lnTo>
                  <a:lnTo>
                    <a:pt x="58703" y="153528"/>
                  </a:lnTo>
                  <a:lnTo>
                    <a:pt x="0" y="17610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Vientiane Capital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535143" y="3519834"/>
              <a:ext cx="1347893" cy="653627"/>
            </a:xfrm>
            <a:custGeom>
              <a:avLst/>
              <a:gdLst>
                <a:gd name="connsiteX0" fmla="*/ 239325 w 1797191"/>
                <a:gd name="connsiteY0" fmla="*/ 654756 h 871502"/>
                <a:gd name="connsiteX1" fmla="*/ 112889 w 1797191"/>
                <a:gd name="connsiteY1" fmla="*/ 634436 h 871502"/>
                <a:gd name="connsiteX2" fmla="*/ 121920 w 1797191"/>
                <a:gd name="connsiteY2" fmla="*/ 614116 h 871502"/>
                <a:gd name="connsiteX3" fmla="*/ 121920 w 1797191"/>
                <a:gd name="connsiteY3" fmla="*/ 602827 h 871502"/>
                <a:gd name="connsiteX4" fmla="*/ 85796 w 1797191"/>
                <a:gd name="connsiteY4" fmla="*/ 584765 h 871502"/>
                <a:gd name="connsiteX5" fmla="*/ 56445 w 1797191"/>
                <a:gd name="connsiteY5" fmla="*/ 566702 h 871502"/>
                <a:gd name="connsiteX6" fmla="*/ 54187 w 1797191"/>
                <a:gd name="connsiteY6" fmla="*/ 514773 h 871502"/>
                <a:gd name="connsiteX7" fmla="*/ 0 w 1797191"/>
                <a:gd name="connsiteY7" fmla="*/ 433493 h 871502"/>
                <a:gd name="connsiteX8" fmla="*/ 36125 w 1797191"/>
                <a:gd name="connsiteY8" fmla="*/ 408658 h 871502"/>
                <a:gd name="connsiteX9" fmla="*/ 223520 w 1797191"/>
                <a:gd name="connsiteY9" fmla="*/ 413173 h 871502"/>
                <a:gd name="connsiteX10" fmla="*/ 329636 w 1797191"/>
                <a:gd name="connsiteY10" fmla="*/ 408658 h 871502"/>
                <a:gd name="connsiteX11" fmla="*/ 383822 w 1797191"/>
                <a:gd name="connsiteY11" fmla="*/ 399627 h 871502"/>
                <a:gd name="connsiteX12" fmla="*/ 440267 w 1797191"/>
                <a:gd name="connsiteY12" fmla="*/ 413173 h 871502"/>
                <a:gd name="connsiteX13" fmla="*/ 492196 w 1797191"/>
                <a:gd name="connsiteY13" fmla="*/ 426720 h 871502"/>
                <a:gd name="connsiteX14" fmla="*/ 517031 w 1797191"/>
                <a:gd name="connsiteY14" fmla="*/ 424462 h 871502"/>
                <a:gd name="connsiteX15" fmla="*/ 498969 w 1797191"/>
                <a:gd name="connsiteY15" fmla="*/ 381565 h 871502"/>
                <a:gd name="connsiteX16" fmla="*/ 451556 w 1797191"/>
                <a:gd name="connsiteY16" fmla="*/ 370276 h 871502"/>
                <a:gd name="connsiteX17" fmla="*/ 498969 w 1797191"/>
                <a:gd name="connsiteY17" fmla="*/ 331893 h 871502"/>
                <a:gd name="connsiteX18" fmla="*/ 496711 w 1797191"/>
                <a:gd name="connsiteY18" fmla="*/ 264160 h 871502"/>
                <a:gd name="connsiteX19" fmla="*/ 489938 w 1797191"/>
                <a:gd name="connsiteY19" fmla="*/ 237067 h 871502"/>
                <a:gd name="connsiteX20" fmla="*/ 478649 w 1797191"/>
                <a:gd name="connsiteY20" fmla="*/ 207716 h 871502"/>
                <a:gd name="connsiteX21" fmla="*/ 503485 w 1797191"/>
                <a:gd name="connsiteY21" fmla="*/ 182880 h 871502"/>
                <a:gd name="connsiteX22" fmla="*/ 487680 w 1797191"/>
                <a:gd name="connsiteY22" fmla="*/ 155787 h 871502"/>
                <a:gd name="connsiteX23" fmla="*/ 489938 w 1797191"/>
                <a:gd name="connsiteY23" fmla="*/ 115147 h 871502"/>
                <a:gd name="connsiteX24" fmla="*/ 535093 w 1797191"/>
                <a:gd name="connsiteY24" fmla="*/ 115147 h 871502"/>
                <a:gd name="connsiteX25" fmla="*/ 539609 w 1797191"/>
                <a:gd name="connsiteY25" fmla="*/ 108373 h 871502"/>
                <a:gd name="connsiteX26" fmla="*/ 625405 w 1797191"/>
                <a:gd name="connsiteY26" fmla="*/ 167076 h 871502"/>
                <a:gd name="connsiteX27" fmla="*/ 690880 w 1797191"/>
                <a:gd name="connsiteY27" fmla="*/ 203200 h 871502"/>
                <a:gd name="connsiteX28" fmla="*/ 702169 w 1797191"/>
                <a:gd name="connsiteY28" fmla="*/ 212231 h 871502"/>
                <a:gd name="connsiteX29" fmla="*/ 751840 w 1797191"/>
                <a:gd name="connsiteY29" fmla="*/ 180622 h 871502"/>
                <a:gd name="connsiteX30" fmla="*/ 781191 w 1797191"/>
                <a:gd name="connsiteY30" fmla="*/ 178365 h 871502"/>
                <a:gd name="connsiteX31" fmla="*/ 794738 w 1797191"/>
                <a:gd name="connsiteY31" fmla="*/ 173849 h 871502"/>
                <a:gd name="connsiteX32" fmla="*/ 907627 w 1797191"/>
                <a:gd name="connsiteY32" fmla="*/ 212231 h 871502"/>
                <a:gd name="connsiteX33" fmla="*/ 907627 w 1797191"/>
                <a:gd name="connsiteY33" fmla="*/ 219005 h 871502"/>
                <a:gd name="connsiteX34" fmla="*/ 939236 w 1797191"/>
                <a:gd name="connsiteY34" fmla="*/ 223520 h 871502"/>
                <a:gd name="connsiteX35" fmla="*/ 957298 w 1797191"/>
                <a:gd name="connsiteY35" fmla="*/ 225778 h 871502"/>
                <a:gd name="connsiteX36" fmla="*/ 982133 w 1797191"/>
                <a:gd name="connsiteY36" fmla="*/ 191911 h 871502"/>
                <a:gd name="connsiteX37" fmla="*/ 1000196 w 1797191"/>
                <a:gd name="connsiteY37" fmla="*/ 155787 h 871502"/>
                <a:gd name="connsiteX38" fmla="*/ 1036320 w 1797191"/>
                <a:gd name="connsiteY38" fmla="*/ 151271 h 871502"/>
                <a:gd name="connsiteX39" fmla="*/ 1027289 w 1797191"/>
                <a:gd name="connsiteY39" fmla="*/ 121920 h 871502"/>
                <a:gd name="connsiteX40" fmla="*/ 1063413 w 1797191"/>
                <a:gd name="connsiteY40" fmla="*/ 99342 h 871502"/>
                <a:gd name="connsiteX41" fmla="*/ 1063413 w 1797191"/>
                <a:gd name="connsiteY41" fmla="*/ 76765 h 871502"/>
                <a:gd name="connsiteX42" fmla="*/ 1088249 w 1797191"/>
                <a:gd name="connsiteY42" fmla="*/ 0 h 871502"/>
                <a:gd name="connsiteX43" fmla="*/ 1131147 w 1797191"/>
                <a:gd name="connsiteY43" fmla="*/ 31609 h 871502"/>
                <a:gd name="connsiteX44" fmla="*/ 1160498 w 1797191"/>
                <a:gd name="connsiteY44" fmla="*/ 36125 h 871502"/>
                <a:gd name="connsiteX45" fmla="*/ 1219200 w 1797191"/>
                <a:gd name="connsiteY45" fmla="*/ 90311 h 871502"/>
                <a:gd name="connsiteX46" fmla="*/ 1241778 w 1797191"/>
                <a:gd name="connsiteY46" fmla="*/ 74507 h 871502"/>
                <a:gd name="connsiteX47" fmla="*/ 1271129 w 1797191"/>
                <a:gd name="connsiteY47" fmla="*/ 97085 h 871502"/>
                <a:gd name="connsiteX48" fmla="*/ 1293707 w 1797191"/>
                <a:gd name="connsiteY48" fmla="*/ 144498 h 871502"/>
                <a:gd name="connsiteX49" fmla="*/ 1338862 w 1797191"/>
                <a:gd name="connsiteY49" fmla="*/ 176107 h 871502"/>
                <a:gd name="connsiteX50" fmla="*/ 1372729 w 1797191"/>
                <a:gd name="connsiteY50" fmla="*/ 203200 h 871502"/>
                <a:gd name="connsiteX51" fmla="*/ 1426916 w 1797191"/>
                <a:gd name="connsiteY51" fmla="*/ 223520 h 871502"/>
                <a:gd name="connsiteX52" fmla="*/ 1485618 w 1797191"/>
                <a:gd name="connsiteY52" fmla="*/ 230293 h 871502"/>
                <a:gd name="connsiteX53" fmla="*/ 1553351 w 1797191"/>
                <a:gd name="connsiteY53" fmla="*/ 223520 h 871502"/>
                <a:gd name="connsiteX54" fmla="*/ 1560125 w 1797191"/>
                <a:gd name="connsiteY54" fmla="*/ 243840 h 871502"/>
                <a:gd name="connsiteX55" fmla="*/ 1571413 w 1797191"/>
                <a:gd name="connsiteY55" fmla="*/ 275449 h 871502"/>
                <a:gd name="connsiteX56" fmla="*/ 1614311 w 1797191"/>
                <a:gd name="connsiteY56" fmla="*/ 275449 h 871502"/>
                <a:gd name="connsiteX57" fmla="*/ 1661725 w 1797191"/>
                <a:gd name="connsiteY57" fmla="*/ 293511 h 871502"/>
                <a:gd name="connsiteX58" fmla="*/ 1704622 w 1797191"/>
                <a:gd name="connsiteY58" fmla="*/ 286738 h 871502"/>
                <a:gd name="connsiteX59" fmla="*/ 1727200 w 1797191"/>
                <a:gd name="connsiteY59" fmla="*/ 325120 h 871502"/>
                <a:gd name="connsiteX60" fmla="*/ 1761067 w 1797191"/>
                <a:gd name="connsiteY60" fmla="*/ 345440 h 871502"/>
                <a:gd name="connsiteX61" fmla="*/ 1749778 w 1797191"/>
                <a:gd name="connsiteY61" fmla="*/ 372533 h 871502"/>
                <a:gd name="connsiteX62" fmla="*/ 1713653 w 1797191"/>
                <a:gd name="connsiteY62" fmla="*/ 368018 h 871502"/>
                <a:gd name="connsiteX63" fmla="*/ 1704622 w 1797191"/>
                <a:gd name="connsiteY63" fmla="*/ 399627 h 871502"/>
                <a:gd name="connsiteX64" fmla="*/ 1691076 w 1797191"/>
                <a:gd name="connsiteY64" fmla="*/ 460587 h 871502"/>
                <a:gd name="connsiteX65" fmla="*/ 1706880 w 1797191"/>
                <a:gd name="connsiteY65" fmla="*/ 505742 h 871502"/>
                <a:gd name="connsiteX66" fmla="*/ 1731716 w 1797191"/>
                <a:gd name="connsiteY66" fmla="*/ 521547 h 871502"/>
                <a:gd name="connsiteX67" fmla="*/ 1747520 w 1797191"/>
                <a:gd name="connsiteY67" fmla="*/ 568960 h 871502"/>
                <a:gd name="connsiteX68" fmla="*/ 1794933 w 1797191"/>
                <a:gd name="connsiteY68" fmla="*/ 589280 h 871502"/>
                <a:gd name="connsiteX69" fmla="*/ 1797191 w 1797191"/>
                <a:gd name="connsiteY69" fmla="*/ 634436 h 871502"/>
                <a:gd name="connsiteX70" fmla="*/ 1790418 w 1797191"/>
                <a:gd name="connsiteY70" fmla="*/ 688622 h 871502"/>
                <a:gd name="connsiteX71" fmla="*/ 1747520 w 1797191"/>
                <a:gd name="connsiteY71" fmla="*/ 715716 h 871502"/>
                <a:gd name="connsiteX72" fmla="*/ 1704622 w 1797191"/>
                <a:gd name="connsiteY72" fmla="*/ 756356 h 871502"/>
                <a:gd name="connsiteX73" fmla="*/ 1706880 w 1797191"/>
                <a:gd name="connsiteY73" fmla="*/ 778933 h 871502"/>
                <a:gd name="connsiteX74" fmla="*/ 1652693 w 1797191"/>
                <a:gd name="connsiteY74" fmla="*/ 848925 h 871502"/>
                <a:gd name="connsiteX75" fmla="*/ 1609796 w 1797191"/>
                <a:gd name="connsiteY75" fmla="*/ 837636 h 871502"/>
                <a:gd name="connsiteX76" fmla="*/ 1571413 w 1797191"/>
                <a:gd name="connsiteY76" fmla="*/ 828605 h 871502"/>
                <a:gd name="connsiteX77" fmla="*/ 1548836 w 1797191"/>
                <a:gd name="connsiteY77" fmla="*/ 835378 h 871502"/>
                <a:gd name="connsiteX78" fmla="*/ 1505938 w 1797191"/>
                <a:gd name="connsiteY78" fmla="*/ 785707 h 871502"/>
                <a:gd name="connsiteX79" fmla="*/ 1454009 w 1797191"/>
                <a:gd name="connsiteY79" fmla="*/ 736036 h 871502"/>
                <a:gd name="connsiteX80" fmla="*/ 1429173 w 1797191"/>
                <a:gd name="connsiteY80" fmla="*/ 713458 h 871502"/>
                <a:gd name="connsiteX81" fmla="*/ 1345636 w 1797191"/>
                <a:gd name="connsiteY81" fmla="*/ 666045 h 871502"/>
                <a:gd name="connsiteX82" fmla="*/ 1253067 w 1797191"/>
                <a:gd name="connsiteY82" fmla="*/ 632178 h 871502"/>
                <a:gd name="connsiteX83" fmla="*/ 1219200 w 1797191"/>
                <a:gd name="connsiteY83" fmla="*/ 647982 h 871502"/>
                <a:gd name="connsiteX84" fmla="*/ 1201138 w 1797191"/>
                <a:gd name="connsiteY84" fmla="*/ 661529 h 871502"/>
                <a:gd name="connsiteX85" fmla="*/ 1178560 w 1797191"/>
                <a:gd name="connsiteY85" fmla="*/ 661529 h 871502"/>
                <a:gd name="connsiteX86" fmla="*/ 1160498 w 1797191"/>
                <a:gd name="connsiteY86" fmla="*/ 699911 h 871502"/>
                <a:gd name="connsiteX87" fmla="*/ 1137920 w 1797191"/>
                <a:gd name="connsiteY87" fmla="*/ 765387 h 871502"/>
                <a:gd name="connsiteX88" fmla="*/ 1063413 w 1797191"/>
                <a:gd name="connsiteY88" fmla="*/ 871502 h 871502"/>
                <a:gd name="connsiteX89" fmla="*/ 1038578 w 1797191"/>
                <a:gd name="connsiteY89" fmla="*/ 801511 h 871502"/>
                <a:gd name="connsiteX90" fmla="*/ 943751 w 1797191"/>
                <a:gd name="connsiteY90" fmla="*/ 704427 h 871502"/>
                <a:gd name="connsiteX91" fmla="*/ 918916 w 1797191"/>
                <a:gd name="connsiteY91" fmla="*/ 650240 h 871502"/>
                <a:gd name="connsiteX92" fmla="*/ 909885 w 1797191"/>
                <a:gd name="connsiteY92" fmla="*/ 618631 h 871502"/>
                <a:gd name="connsiteX93" fmla="*/ 851182 w 1797191"/>
                <a:gd name="connsiteY93" fmla="*/ 546382 h 871502"/>
                <a:gd name="connsiteX94" fmla="*/ 760871 w 1797191"/>
                <a:gd name="connsiteY94" fmla="*/ 589280 h 871502"/>
                <a:gd name="connsiteX95" fmla="*/ 738293 w 1797191"/>
                <a:gd name="connsiteY95" fmla="*/ 548640 h 871502"/>
                <a:gd name="connsiteX96" fmla="*/ 679591 w 1797191"/>
                <a:gd name="connsiteY96" fmla="*/ 548640 h 871502"/>
                <a:gd name="connsiteX97" fmla="*/ 632178 w 1797191"/>
                <a:gd name="connsiteY97" fmla="*/ 548640 h 871502"/>
                <a:gd name="connsiteX98" fmla="*/ 573476 w 1797191"/>
                <a:gd name="connsiteY98" fmla="*/ 498969 h 871502"/>
                <a:gd name="connsiteX99" fmla="*/ 553156 w 1797191"/>
                <a:gd name="connsiteY99" fmla="*/ 496711 h 871502"/>
                <a:gd name="connsiteX100" fmla="*/ 512516 w 1797191"/>
                <a:gd name="connsiteY100" fmla="*/ 492196 h 871502"/>
                <a:gd name="connsiteX101" fmla="*/ 458329 w 1797191"/>
                <a:gd name="connsiteY101" fmla="*/ 492196 h 871502"/>
                <a:gd name="connsiteX102" fmla="*/ 431236 w 1797191"/>
                <a:gd name="connsiteY102" fmla="*/ 467360 h 871502"/>
                <a:gd name="connsiteX103" fmla="*/ 401885 w 1797191"/>
                <a:gd name="connsiteY103" fmla="*/ 474133 h 871502"/>
                <a:gd name="connsiteX104" fmla="*/ 363502 w 1797191"/>
                <a:gd name="connsiteY104" fmla="*/ 476391 h 871502"/>
                <a:gd name="connsiteX105" fmla="*/ 302542 w 1797191"/>
                <a:gd name="connsiteY105" fmla="*/ 532836 h 871502"/>
                <a:gd name="connsiteX106" fmla="*/ 334151 w 1797191"/>
                <a:gd name="connsiteY106" fmla="*/ 564445 h 871502"/>
                <a:gd name="connsiteX107" fmla="*/ 349956 w 1797191"/>
                <a:gd name="connsiteY107" fmla="*/ 566702 h 871502"/>
                <a:gd name="connsiteX108" fmla="*/ 349956 w 1797191"/>
                <a:gd name="connsiteY108" fmla="*/ 589280 h 871502"/>
                <a:gd name="connsiteX109" fmla="*/ 261902 w 1797191"/>
                <a:gd name="connsiteY109" fmla="*/ 598311 h 871502"/>
                <a:gd name="connsiteX110" fmla="*/ 239325 w 1797191"/>
                <a:gd name="connsiteY110" fmla="*/ 654756 h 87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797191" h="871502">
                  <a:moveTo>
                    <a:pt x="239325" y="654756"/>
                  </a:moveTo>
                  <a:lnTo>
                    <a:pt x="112889" y="634436"/>
                  </a:lnTo>
                  <a:lnTo>
                    <a:pt x="121920" y="614116"/>
                  </a:lnTo>
                  <a:lnTo>
                    <a:pt x="121920" y="602827"/>
                  </a:lnTo>
                  <a:lnTo>
                    <a:pt x="85796" y="584765"/>
                  </a:lnTo>
                  <a:lnTo>
                    <a:pt x="56445" y="566702"/>
                  </a:lnTo>
                  <a:lnTo>
                    <a:pt x="54187" y="514773"/>
                  </a:lnTo>
                  <a:lnTo>
                    <a:pt x="0" y="433493"/>
                  </a:lnTo>
                  <a:lnTo>
                    <a:pt x="36125" y="408658"/>
                  </a:lnTo>
                  <a:lnTo>
                    <a:pt x="223520" y="413173"/>
                  </a:lnTo>
                  <a:lnTo>
                    <a:pt x="329636" y="408658"/>
                  </a:lnTo>
                  <a:lnTo>
                    <a:pt x="383822" y="399627"/>
                  </a:lnTo>
                  <a:lnTo>
                    <a:pt x="440267" y="413173"/>
                  </a:lnTo>
                  <a:lnTo>
                    <a:pt x="492196" y="426720"/>
                  </a:lnTo>
                  <a:lnTo>
                    <a:pt x="517031" y="424462"/>
                  </a:lnTo>
                  <a:lnTo>
                    <a:pt x="498969" y="381565"/>
                  </a:lnTo>
                  <a:lnTo>
                    <a:pt x="451556" y="370276"/>
                  </a:lnTo>
                  <a:lnTo>
                    <a:pt x="498969" y="331893"/>
                  </a:lnTo>
                  <a:cubicBezTo>
                    <a:pt x="498216" y="309315"/>
                    <a:pt x="497464" y="286738"/>
                    <a:pt x="496711" y="264160"/>
                  </a:cubicBezTo>
                  <a:lnTo>
                    <a:pt x="489938" y="237067"/>
                  </a:lnTo>
                  <a:lnTo>
                    <a:pt x="478649" y="207716"/>
                  </a:lnTo>
                  <a:lnTo>
                    <a:pt x="503485" y="182880"/>
                  </a:lnTo>
                  <a:lnTo>
                    <a:pt x="487680" y="155787"/>
                  </a:lnTo>
                  <a:lnTo>
                    <a:pt x="489938" y="115147"/>
                  </a:lnTo>
                  <a:lnTo>
                    <a:pt x="535093" y="115147"/>
                  </a:lnTo>
                  <a:lnTo>
                    <a:pt x="539609" y="108373"/>
                  </a:lnTo>
                  <a:lnTo>
                    <a:pt x="625405" y="167076"/>
                  </a:lnTo>
                  <a:lnTo>
                    <a:pt x="690880" y="203200"/>
                  </a:lnTo>
                  <a:lnTo>
                    <a:pt x="702169" y="212231"/>
                  </a:lnTo>
                  <a:lnTo>
                    <a:pt x="751840" y="180622"/>
                  </a:lnTo>
                  <a:lnTo>
                    <a:pt x="781191" y="178365"/>
                  </a:lnTo>
                  <a:lnTo>
                    <a:pt x="794738" y="173849"/>
                  </a:lnTo>
                  <a:lnTo>
                    <a:pt x="907627" y="212231"/>
                  </a:lnTo>
                  <a:lnTo>
                    <a:pt x="907627" y="219005"/>
                  </a:lnTo>
                  <a:lnTo>
                    <a:pt x="939236" y="223520"/>
                  </a:lnTo>
                  <a:lnTo>
                    <a:pt x="957298" y="225778"/>
                  </a:lnTo>
                  <a:lnTo>
                    <a:pt x="982133" y="191911"/>
                  </a:lnTo>
                  <a:lnTo>
                    <a:pt x="1000196" y="155787"/>
                  </a:lnTo>
                  <a:lnTo>
                    <a:pt x="1036320" y="151271"/>
                  </a:lnTo>
                  <a:lnTo>
                    <a:pt x="1027289" y="121920"/>
                  </a:lnTo>
                  <a:lnTo>
                    <a:pt x="1063413" y="99342"/>
                  </a:lnTo>
                  <a:lnTo>
                    <a:pt x="1063413" y="76765"/>
                  </a:lnTo>
                  <a:lnTo>
                    <a:pt x="1088249" y="0"/>
                  </a:lnTo>
                  <a:lnTo>
                    <a:pt x="1131147" y="31609"/>
                  </a:lnTo>
                  <a:lnTo>
                    <a:pt x="1160498" y="36125"/>
                  </a:lnTo>
                  <a:lnTo>
                    <a:pt x="1219200" y="90311"/>
                  </a:lnTo>
                  <a:lnTo>
                    <a:pt x="1241778" y="74507"/>
                  </a:lnTo>
                  <a:lnTo>
                    <a:pt x="1271129" y="97085"/>
                  </a:lnTo>
                  <a:lnTo>
                    <a:pt x="1293707" y="144498"/>
                  </a:lnTo>
                  <a:lnTo>
                    <a:pt x="1338862" y="176107"/>
                  </a:lnTo>
                  <a:lnTo>
                    <a:pt x="1372729" y="203200"/>
                  </a:lnTo>
                  <a:lnTo>
                    <a:pt x="1426916" y="223520"/>
                  </a:lnTo>
                  <a:lnTo>
                    <a:pt x="1485618" y="230293"/>
                  </a:lnTo>
                  <a:lnTo>
                    <a:pt x="1553351" y="223520"/>
                  </a:lnTo>
                  <a:lnTo>
                    <a:pt x="1560125" y="243840"/>
                  </a:lnTo>
                  <a:lnTo>
                    <a:pt x="1571413" y="275449"/>
                  </a:lnTo>
                  <a:lnTo>
                    <a:pt x="1614311" y="275449"/>
                  </a:lnTo>
                  <a:lnTo>
                    <a:pt x="1661725" y="293511"/>
                  </a:lnTo>
                  <a:lnTo>
                    <a:pt x="1704622" y="286738"/>
                  </a:lnTo>
                  <a:lnTo>
                    <a:pt x="1727200" y="325120"/>
                  </a:lnTo>
                  <a:lnTo>
                    <a:pt x="1761067" y="345440"/>
                  </a:lnTo>
                  <a:lnTo>
                    <a:pt x="1749778" y="372533"/>
                  </a:lnTo>
                  <a:lnTo>
                    <a:pt x="1713653" y="368018"/>
                  </a:lnTo>
                  <a:lnTo>
                    <a:pt x="1704622" y="399627"/>
                  </a:lnTo>
                  <a:lnTo>
                    <a:pt x="1691076" y="460587"/>
                  </a:lnTo>
                  <a:lnTo>
                    <a:pt x="1706880" y="505742"/>
                  </a:lnTo>
                  <a:lnTo>
                    <a:pt x="1731716" y="521547"/>
                  </a:lnTo>
                  <a:lnTo>
                    <a:pt x="1747520" y="568960"/>
                  </a:lnTo>
                  <a:lnTo>
                    <a:pt x="1794933" y="589280"/>
                  </a:lnTo>
                  <a:lnTo>
                    <a:pt x="1797191" y="634436"/>
                  </a:lnTo>
                  <a:lnTo>
                    <a:pt x="1790418" y="688622"/>
                  </a:lnTo>
                  <a:lnTo>
                    <a:pt x="1747520" y="715716"/>
                  </a:lnTo>
                  <a:lnTo>
                    <a:pt x="1704622" y="756356"/>
                  </a:lnTo>
                  <a:lnTo>
                    <a:pt x="1706880" y="778933"/>
                  </a:lnTo>
                  <a:lnTo>
                    <a:pt x="1652693" y="848925"/>
                  </a:lnTo>
                  <a:lnTo>
                    <a:pt x="1609796" y="837636"/>
                  </a:lnTo>
                  <a:lnTo>
                    <a:pt x="1571413" y="828605"/>
                  </a:lnTo>
                  <a:lnTo>
                    <a:pt x="1548836" y="835378"/>
                  </a:lnTo>
                  <a:lnTo>
                    <a:pt x="1505938" y="785707"/>
                  </a:lnTo>
                  <a:lnTo>
                    <a:pt x="1454009" y="736036"/>
                  </a:lnTo>
                  <a:lnTo>
                    <a:pt x="1429173" y="713458"/>
                  </a:lnTo>
                  <a:lnTo>
                    <a:pt x="1345636" y="666045"/>
                  </a:lnTo>
                  <a:lnTo>
                    <a:pt x="1253067" y="632178"/>
                  </a:lnTo>
                  <a:lnTo>
                    <a:pt x="1219200" y="647982"/>
                  </a:lnTo>
                  <a:lnTo>
                    <a:pt x="1201138" y="661529"/>
                  </a:lnTo>
                  <a:lnTo>
                    <a:pt x="1178560" y="661529"/>
                  </a:lnTo>
                  <a:lnTo>
                    <a:pt x="1160498" y="699911"/>
                  </a:lnTo>
                  <a:lnTo>
                    <a:pt x="1137920" y="765387"/>
                  </a:lnTo>
                  <a:lnTo>
                    <a:pt x="1063413" y="871502"/>
                  </a:lnTo>
                  <a:lnTo>
                    <a:pt x="1038578" y="801511"/>
                  </a:lnTo>
                  <a:lnTo>
                    <a:pt x="943751" y="704427"/>
                  </a:lnTo>
                  <a:lnTo>
                    <a:pt x="918916" y="650240"/>
                  </a:lnTo>
                  <a:lnTo>
                    <a:pt x="909885" y="618631"/>
                  </a:lnTo>
                  <a:lnTo>
                    <a:pt x="851182" y="546382"/>
                  </a:lnTo>
                  <a:lnTo>
                    <a:pt x="760871" y="589280"/>
                  </a:lnTo>
                  <a:lnTo>
                    <a:pt x="738293" y="548640"/>
                  </a:lnTo>
                  <a:lnTo>
                    <a:pt x="679591" y="548640"/>
                  </a:lnTo>
                  <a:lnTo>
                    <a:pt x="632178" y="548640"/>
                  </a:lnTo>
                  <a:lnTo>
                    <a:pt x="573476" y="498969"/>
                  </a:lnTo>
                  <a:lnTo>
                    <a:pt x="553156" y="496711"/>
                  </a:lnTo>
                  <a:lnTo>
                    <a:pt x="512516" y="492196"/>
                  </a:lnTo>
                  <a:lnTo>
                    <a:pt x="458329" y="492196"/>
                  </a:lnTo>
                  <a:lnTo>
                    <a:pt x="431236" y="467360"/>
                  </a:lnTo>
                  <a:lnTo>
                    <a:pt x="401885" y="474133"/>
                  </a:lnTo>
                  <a:lnTo>
                    <a:pt x="363502" y="476391"/>
                  </a:lnTo>
                  <a:lnTo>
                    <a:pt x="302542" y="532836"/>
                  </a:lnTo>
                  <a:lnTo>
                    <a:pt x="334151" y="564445"/>
                  </a:lnTo>
                  <a:lnTo>
                    <a:pt x="349956" y="566702"/>
                  </a:lnTo>
                  <a:lnTo>
                    <a:pt x="349956" y="589280"/>
                  </a:lnTo>
                  <a:lnTo>
                    <a:pt x="261902" y="598311"/>
                  </a:lnTo>
                  <a:lnTo>
                    <a:pt x="239325" y="65475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</a:rPr>
                <a:t>Bolikhamxay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2330980" y="3973333"/>
              <a:ext cx="1212427" cy="729827"/>
            </a:xfrm>
            <a:custGeom>
              <a:avLst/>
              <a:gdLst>
                <a:gd name="connsiteX0" fmla="*/ 40640 w 1616569"/>
                <a:gd name="connsiteY0" fmla="*/ 304800 h 973102"/>
                <a:gd name="connsiteX1" fmla="*/ 0 w 1616569"/>
                <a:gd name="connsiteY1" fmla="*/ 266417 h 973102"/>
                <a:gd name="connsiteX2" fmla="*/ 38382 w 1616569"/>
                <a:gd name="connsiteY2" fmla="*/ 216746 h 973102"/>
                <a:gd name="connsiteX3" fmla="*/ 85796 w 1616569"/>
                <a:gd name="connsiteY3" fmla="*/ 142240 h 973102"/>
                <a:gd name="connsiteX4" fmla="*/ 115147 w 1616569"/>
                <a:gd name="connsiteY4" fmla="*/ 79022 h 973102"/>
                <a:gd name="connsiteX5" fmla="*/ 139982 w 1616569"/>
                <a:gd name="connsiteY5" fmla="*/ 47413 h 973102"/>
                <a:gd name="connsiteX6" fmla="*/ 178365 w 1616569"/>
                <a:gd name="connsiteY6" fmla="*/ 45155 h 973102"/>
                <a:gd name="connsiteX7" fmla="*/ 200942 w 1616569"/>
                <a:gd name="connsiteY7" fmla="*/ 24835 h 973102"/>
                <a:gd name="connsiteX8" fmla="*/ 230293 w 1616569"/>
                <a:gd name="connsiteY8" fmla="*/ 56444 h 973102"/>
                <a:gd name="connsiteX9" fmla="*/ 302542 w 1616569"/>
                <a:gd name="connsiteY9" fmla="*/ 81280 h 973102"/>
                <a:gd name="connsiteX10" fmla="*/ 361245 w 1616569"/>
                <a:gd name="connsiteY10" fmla="*/ 121920 h 973102"/>
                <a:gd name="connsiteX11" fmla="*/ 428978 w 1616569"/>
                <a:gd name="connsiteY11" fmla="*/ 160302 h 973102"/>
                <a:gd name="connsiteX12" fmla="*/ 483165 w 1616569"/>
                <a:gd name="connsiteY12" fmla="*/ 214488 h 973102"/>
                <a:gd name="connsiteX13" fmla="*/ 535093 w 1616569"/>
                <a:gd name="connsiteY13" fmla="*/ 219004 h 973102"/>
                <a:gd name="connsiteX14" fmla="*/ 584765 w 1616569"/>
                <a:gd name="connsiteY14" fmla="*/ 230293 h 973102"/>
                <a:gd name="connsiteX15" fmla="*/ 598311 w 1616569"/>
                <a:gd name="connsiteY15" fmla="*/ 237066 h 973102"/>
                <a:gd name="connsiteX16" fmla="*/ 652498 w 1616569"/>
                <a:gd name="connsiteY16" fmla="*/ 187395 h 973102"/>
                <a:gd name="connsiteX17" fmla="*/ 652498 w 1616569"/>
                <a:gd name="connsiteY17" fmla="*/ 142240 h 973102"/>
                <a:gd name="connsiteX18" fmla="*/ 704427 w 1616569"/>
                <a:gd name="connsiteY18" fmla="*/ 106115 h 973102"/>
                <a:gd name="connsiteX19" fmla="*/ 736036 w 1616569"/>
                <a:gd name="connsiteY19" fmla="*/ 65475 h 973102"/>
                <a:gd name="connsiteX20" fmla="*/ 745067 w 1616569"/>
                <a:gd name="connsiteY20" fmla="*/ 13546 h 973102"/>
                <a:gd name="connsiteX21" fmla="*/ 774418 w 1616569"/>
                <a:gd name="connsiteY21" fmla="*/ 9031 h 973102"/>
                <a:gd name="connsiteX22" fmla="*/ 790222 w 1616569"/>
                <a:gd name="connsiteY22" fmla="*/ 0 h 973102"/>
                <a:gd name="connsiteX23" fmla="*/ 806027 w 1616569"/>
                <a:gd name="connsiteY23" fmla="*/ 47413 h 973102"/>
                <a:gd name="connsiteX24" fmla="*/ 837636 w 1616569"/>
                <a:gd name="connsiteY24" fmla="*/ 65475 h 973102"/>
                <a:gd name="connsiteX25" fmla="*/ 894080 w 1616569"/>
                <a:gd name="connsiteY25" fmla="*/ 45155 h 973102"/>
                <a:gd name="connsiteX26" fmla="*/ 927947 w 1616569"/>
                <a:gd name="connsiteY26" fmla="*/ 88053 h 973102"/>
                <a:gd name="connsiteX27" fmla="*/ 941493 w 1616569"/>
                <a:gd name="connsiteY27" fmla="*/ 119662 h 973102"/>
                <a:gd name="connsiteX28" fmla="*/ 979876 w 1616569"/>
                <a:gd name="connsiteY28" fmla="*/ 171591 h 973102"/>
                <a:gd name="connsiteX29" fmla="*/ 1022773 w 1616569"/>
                <a:gd name="connsiteY29" fmla="*/ 191911 h 973102"/>
                <a:gd name="connsiteX30" fmla="*/ 1022773 w 1616569"/>
                <a:gd name="connsiteY30" fmla="*/ 219004 h 973102"/>
                <a:gd name="connsiteX31" fmla="*/ 1013742 w 1616569"/>
                <a:gd name="connsiteY31" fmla="*/ 252871 h 973102"/>
                <a:gd name="connsiteX32" fmla="*/ 1004711 w 1616569"/>
                <a:gd name="connsiteY32" fmla="*/ 291253 h 973102"/>
                <a:gd name="connsiteX33" fmla="*/ 1067929 w 1616569"/>
                <a:gd name="connsiteY33" fmla="*/ 313831 h 973102"/>
                <a:gd name="connsiteX34" fmla="*/ 1074702 w 1616569"/>
                <a:gd name="connsiteY34" fmla="*/ 356728 h 973102"/>
                <a:gd name="connsiteX35" fmla="*/ 1113085 w 1616569"/>
                <a:gd name="connsiteY35" fmla="*/ 397368 h 973102"/>
                <a:gd name="connsiteX36" fmla="*/ 1126631 w 1616569"/>
                <a:gd name="connsiteY36" fmla="*/ 422204 h 973102"/>
                <a:gd name="connsiteX37" fmla="*/ 1160498 w 1616569"/>
                <a:gd name="connsiteY37" fmla="*/ 438008 h 973102"/>
                <a:gd name="connsiteX38" fmla="*/ 1212427 w 1616569"/>
                <a:gd name="connsiteY38" fmla="*/ 471875 h 973102"/>
                <a:gd name="connsiteX39" fmla="*/ 1232747 w 1616569"/>
                <a:gd name="connsiteY39" fmla="*/ 517031 h 973102"/>
                <a:gd name="connsiteX40" fmla="*/ 1314027 w 1616569"/>
                <a:gd name="connsiteY40" fmla="*/ 614115 h 973102"/>
                <a:gd name="connsiteX41" fmla="*/ 1424658 w 1616569"/>
                <a:gd name="connsiteY41" fmla="*/ 675075 h 973102"/>
                <a:gd name="connsiteX42" fmla="*/ 1467556 w 1616569"/>
                <a:gd name="connsiteY42" fmla="*/ 731520 h 973102"/>
                <a:gd name="connsiteX43" fmla="*/ 1508196 w 1616569"/>
                <a:gd name="connsiteY43" fmla="*/ 717973 h 973102"/>
                <a:gd name="connsiteX44" fmla="*/ 1508196 w 1616569"/>
                <a:gd name="connsiteY44" fmla="*/ 699911 h 973102"/>
                <a:gd name="connsiteX45" fmla="*/ 1528516 w 1616569"/>
                <a:gd name="connsiteY45" fmla="*/ 711200 h 973102"/>
                <a:gd name="connsiteX46" fmla="*/ 1537547 w 1616569"/>
                <a:gd name="connsiteY46" fmla="*/ 742808 h 973102"/>
                <a:gd name="connsiteX47" fmla="*/ 1528516 w 1616569"/>
                <a:gd name="connsiteY47" fmla="*/ 754097 h 973102"/>
                <a:gd name="connsiteX48" fmla="*/ 1544320 w 1616569"/>
                <a:gd name="connsiteY48" fmla="*/ 794737 h 973102"/>
                <a:gd name="connsiteX49" fmla="*/ 1580445 w 1616569"/>
                <a:gd name="connsiteY49" fmla="*/ 815057 h 973102"/>
                <a:gd name="connsiteX50" fmla="*/ 1598507 w 1616569"/>
                <a:gd name="connsiteY50" fmla="*/ 839893 h 973102"/>
                <a:gd name="connsiteX51" fmla="*/ 1598507 w 1616569"/>
                <a:gd name="connsiteY51" fmla="*/ 857955 h 973102"/>
                <a:gd name="connsiteX52" fmla="*/ 1600765 w 1616569"/>
                <a:gd name="connsiteY52" fmla="*/ 871502 h 973102"/>
                <a:gd name="connsiteX53" fmla="*/ 1616569 w 1616569"/>
                <a:gd name="connsiteY53" fmla="*/ 889564 h 973102"/>
                <a:gd name="connsiteX54" fmla="*/ 1582702 w 1616569"/>
                <a:gd name="connsiteY54" fmla="*/ 887306 h 973102"/>
                <a:gd name="connsiteX55" fmla="*/ 1530773 w 1616569"/>
                <a:gd name="connsiteY55" fmla="*/ 898595 h 973102"/>
                <a:gd name="connsiteX56" fmla="*/ 1508196 w 1616569"/>
                <a:gd name="connsiteY56" fmla="*/ 864728 h 973102"/>
                <a:gd name="connsiteX57" fmla="*/ 1469813 w 1616569"/>
                <a:gd name="connsiteY57" fmla="*/ 873760 h 973102"/>
                <a:gd name="connsiteX58" fmla="*/ 1438205 w 1616569"/>
                <a:gd name="connsiteY58" fmla="*/ 835377 h 973102"/>
                <a:gd name="connsiteX59" fmla="*/ 1399822 w 1616569"/>
                <a:gd name="connsiteY59" fmla="*/ 819573 h 973102"/>
                <a:gd name="connsiteX60" fmla="*/ 1370471 w 1616569"/>
                <a:gd name="connsiteY60" fmla="*/ 835377 h 973102"/>
                <a:gd name="connsiteX61" fmla="*/ 1388533 w 1616569"/>
                <a:gd name="connsiteY61" fmla="*/ 864728 h 973102"/>
                <a:gd name="connsiteX62" fmla="*/ 1325316 w 1616569"/>
                <a:gd name="connsiteY62" fmla="*/ 866986 h 973102"/>
                <a:gd name="connsiteX63" fmla="*/ 1250809 w 1616569"/>
                <a:gd name="connsiteY63" fmla="*/ 873760 h 973102"/>
                <a:gd name="connsiteX64" fmla="*/ 1203396 w 1616569"/>
                <a:gd name="connsiteY64" fmla="*/ 871502 h 973102"/>
                <a:gd name="connsiteX65" fmla="*/ 1144693 w 1616569"/>
                <a:gd name="connsiteY65" fmla="*/ 853440 h 973102"/>
                <a:gd name="connsiteX66" fmla="*/ 1133405 w 1616569"/>
                <a:gd name="connsiteY66" fmla="*/ 830862 h 973102"/>
                <a:gd name="connsiteX67" fmla="*/ 1106311 w 1616569"/>
                <a:gd name="connsiteY67" fmla="*/ 817315 h 973102"/>
                <a:gd name="connsiteX68" fmla="*/ 1065671 w 1616569"/>
                <a:gd name="connsiteY68" fmla="*/ 821831 h 973102"/>
                <a:gd name="connsiteX69" fmla="*/ 1034062 w 1616569"/>
                <a:gd name="connsiteY69" fmla="*/ 853440 h 973102"/>
                <a:gd name="connsiteX70" fmla="*/ 1000196 w 1616569"/>
                <a:gd name="connsiteY70" fmla="*/ 869244 h 973102"/>
                <a:gd name="connsiteX71" fmla="*/ 1002453 w 1616569"/>
                <a:gd name="connsiteY71" fmla="*/ 876017 h 973102"/>
                <a:gd name="connsiteX72" fmla="*/ 946009 w 1616569"/>
                <a:gd name="connsiteY72" fmla="*/ 862471 h 973102"/>
                <a:gd name="connsiteX73" fmla="*/ 918916 w 1616569"/>
                <a:gd name="connsiteY73" fmla="*/ 830862 h 973102"/>
                <a:gd name="connsiteX74" fmla="*/ 882791 w 1616569"/>
                <a:gd name="connsiteY74" fmla="*/ 826346 h 973102"/>
                <a:gd name="connsiteX75" fmla="*/ 846667 w 1616569"/>
                <a:gd name="connsiteY75" fmla="*/ 833120 h 973102"/>
                <a:gd name="connsiteX76" fmla="*/ 826347 w 1616569"/>
                <a:gd name="connsiteY76" fmla="*/ 844408 h 973102"/>
                <a:gd name="connsiteX77" fmla="*/ 736036 w 1616569"/>
                <a:gd name="connsiteY77" fmla="*/ 864728 h 973102"/>
                <a:gd name="connsiteX78" fmla="*/ 690880 w 1616569"/>
                <a:gd name="connsiteY78" fmla="*/ 853440 h 973102"/>
                <a:gd name="connsiteX79" fmla="*/ 686365 w 1616569"/>
                <a:gd name="connsiteY79" fmla="*/ 830862 h 973102"/>
                <a:gd name="connsiteX80" fmla="*/ 654756 w 1616569"/>
                <a:gd name="connsiteY80" fmla="*/ 819573 h 973102"/>
                <a:gd name="connsiteX81" fmla="*/ 629920 w 1616569"/>
                <a:gd name="connsiteY81" fmla="*/ 833120 h 973102"/>
                <a:gd name="connsiteX82" fmla="*/ 582507 w 1616569"/>
                <a:gd name="connsiteY82" fmla="*/ 851182 h 973102"/>
                <a:gd name="connsiteX83" fmla="*/ 571218 w 1616569"/>
                <a:gd name="connsiteY83" fmla="*/ 835377 h 973102"/>
                <a:gd name="connsiteX84" fmla="*/ 555413 w 1616569"/>
                <a:gd name="connsiteY84" fmla="*/ 824088 h 973102"/>
                <a:gd name="connsiteX85" fmla="*/ 530578 w 1616569"/>
                <a:gd name="connsiteY85" fmla="*/ 835377 h 973102"/>
                <a:gd name="connsiteX86" fmla="*/ 519289 w 1616569"/>
                <a:gd name="connsiteY86" fmla="*/ 835377 h 973102"/>
                <a:gd name="connsiteX87" fmla="*/ 494453 w 1616569"/>
                <a:gd name="connsiteY87" fmla="*/ 819573 h 973102"/>
                <a:gd name="connsiteX88" fmla="*/ 489938 w 1616569"/>
                <a:gd name="connsiteY88" fmla="*/ 837635 h 973102"/>
                <a:gd name="connsiteX89" fmla="*/ 480907 w 1616569"/>
                <a:gd name="connsiteY89" fmla="*/ 853440 h 973102"/>
                <a:gd name="connsiteX90" fmla="*/ 447040 w 1616569"/>
                <a:gd name="connsiteY90" fmla="*/ 853440 h 973102"/>
                <a:gd name="connsiteX91" fmla="*/ 447040 w 1616569"/>
                <a:gd name="connsiteY91" fmla="*/ 839893 h 973102"/>
                <a:gd name="connsiteX92" fmla="*/ 417689 w 1616569"/>
                <a:gd name="connsiteY92" fmla="*/ 839893 h 973102"/>
                <a:gd name="connsiteX93" fmla="*/ 428978 w 1616569"/>
                <a:gd name="connsiteY93" fmla="*/ 869244 h 973102"/>
                <a:gd name="connsiteX94" fmla="*/ 428978 w 1616569"/>
                <a:gd name="connsiteY94" fmla="*/ 876017 h 973102"/>
                <a:gd name="connsiteX95" fmla="*/ 390596 w 1616569"/>
                <a:gd name="connsiteY95" fmla="*/ 905368 h 973102"/>
                <a:gd name="connsiteX96" fmla="*/ 426720 w 1616569"/>
                <a:gd name="connsiteY96" fmla="*/ 903111 h 973102"/>
                <a:gd name="connsiteX97" fmla="*/ 426720 w 1616569"/>
                <a:gd name="connsiteY97" fmla="*/ 921173 h 973102"/>
                <a:gd name="connsiteX98" fmla="*/ 426720 w 1616569"/>
                <a:gd name="connsiteY98" fmla="*/ 941493 h 973102"/>
                <a:gd name="connsiteX99" fmla="*/ 438009 w 1616569"/>
                <a:gd name="connsiteY99" fmla="*/ 946008 h 973102"/>
                <a:gd name="connsiteX100" fmla="*/ 442525 w 1616569"/>
                <a:gd name="connsiteY100" fmla="*/ 961813 h 973102"/>
                <a:gd name="connsiteX101" fmla="*/ 395111 w 1616569"/>
                <a:gd name="connsiteY101" fmla="*/ 973102 h 973102"/>
                <a:gd name="connsiteX102" fmla="*/ 365760 w 1616569"/>
                <a:gd name="connsiteY102" fmla="*/ 964071 h 973102"/>
                <a:gd name="connsiteX103" fmla="*/ 352213 w 1616569"/>
                <a:gd name="connsiteY103" fmla="*/ 925688 h 973102"/>
                <a:gd name="connsiteX104" fmla="*/ 349956 w 1616569"/>
                <a:gd name="connsiteY104" fmla="*/ 880533 h 973102"/>
                <a:gd name="connsiteX105" fmla="*/ 388338 w 1616569"/>
                <a:gd name="connsiteY105" fmla="*/ 828604 h 973102"/>
                <a:gd name="connsiteX106" fmla="*/ 401885 w 1616569"/>
                <a:gd name="connsiteY106" fmla="*/ 772160 h 973102"/>
                <a:gd name="connsiteX107" fmla="*/ 406400 w 1616569"/>
                <a:gd name="connsiteY107" fmla="*/ 717973 h 973102"/>
                <a:gd name="connsiteX108" fmla="*/ 404142 w 1616569"/>
                <a:gd name="connsiteY108" fmla="*/ 666044 h 973102"/>
                <a:gd name="connsiteX109" fmla="*/ 404142 w 1616569"/>
                <a:gd name="connsiteY109" fmla="*/ 627662 h 973102"/>
                <a:gd name="connsiteX110" fmla="*/ 370276 w 1616569"/>
                <a:gd name="connsiteY110" fmla="*/ 577991 h 973102"/>
                <a:gd name="connsiteX111" fmla="*/ 336409 w 1616569"/>
                <a:gd name="connsiteY111" fmla="*/ 541866 h 973102"/>
                <a:gd name="connsiteX112" fmla="*/ 325120 w 1616569"/>
                <a:gd name="connsiteY112" fmla="*/ 510257 h 973102"/>
                <a:gd name="connsiteX113" fmla="*/ 261902 w 1616569"/>
                <a:gd name="connsiteY113" fmla="*/ 476391 h 973102"/>
                <a:gd name="connsiteX114" fmla="*/ 176107 w 1616569"/>
                <a:gd name="connsiteY114" fmla="*/ 449297 h 973102"/>
                <a:gd name="connsiteX115" fmla="*/ 142240 w 1616569"/>
                <a:gd name="connsiteY115" fmla="*/ 422204 h 973102"/>
                <a:gd name="connsiteX116" fmla="*/ 97085 w 1616569"/>
                <a:gd name="connsiteY116" fmla="*/ 354471 h 973102"/>
                <a:gd name="connsiteX117" fmla="*/ 40640 w 1616569"/>
                <a:gd name="connsiteY117" fmla="*/ 304800 h 97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16569" h="973102">
                  <a:moveTo>
                    <a:pt x="40640" y="304800"/>
                  </a:moveTo>
                  <a:lnTo>
                    <a:pt x="0" y="266417"/>
                  </a:lnTo>
                  <a:lnTo>
                    <a:pt x="38382" y="216746"/>
                  </a:lnTo>
                  <a:lnTo>
                    <a:pt x="85796" y="142240"/>
                  </a:lnTo>
                  <a:lnTo>
                    <a:pt x="115147" y="79022"/>
                  </a:lnTo>
                  <a:lnTo>
                    <a:pt x="139982" y="47413"/>
                  </a:lnTo>
                  <a:lnTo>
                    <a:pt x="178365" y="45155"/>
                  </a:lnTo>
                  <a:lnTo>
                    <a:pt x="200942" y="24835"/>
                  </a:lnTo>
                  <a:lnTo>
                    <a:pt x="230293" y="56444"/>
                  </a:lnTo>
                  <a:lnTo>
                    <a:pt x="302542" y="81280"/>
                  </a:lnTo>
                  <a:lnTo>
                    <a:pt x="361245" y="121920"/>
                  </a:lnTo>
                  <a:lnTo>
                    <a:pt x="428978" y="160302"/>
                  </a:lnTo>
                  <a:lnTo>
                    <a:pt x="483165" y="214488"/>
                  </a:lnTo>
                  <a:lnTo>
                    <a:pt x="535093" y="219004"/>
                  </a:lnTo>
                  <a:lnTo>
                    <a:pt x="584765" y="230293"/>
                  </a:lnTo>
                  <a:lnTo>
                    <a:pt x="598311" y="237066"/>
                  </a:lnTo>
                  <a:lnTo>
                    <a:pt x="652498" y="187395"/>
                  </a:lnTo>
                  <a:lnTo>
                    <a:pt x="652498" y="142240"/>
                  </a:lnTo>
                  <a:lnTo>
                    <a:pt x="704427" y="106115"/>
                  </a:lnTo>
                  <a:lnTo>
                    <a:pt x="736036" y="65475"/>
                  </a:lnTo>
                  <a:lnTo>
                    <a:pt x="745067" y="13546"/>
                  </a:lnTo>
                  <a:lnTo>
                    <a:pt x="774418" y="9031"/>
                  </a:lnTo>
                  <a:lnTo>
                    <a:pt x="790222" y="0"/>
                  </a:lnTo>
                  <a:lnTo>
                    <a:pt x="806027" y="47413"/>
                  </a:lnTo>
                  <a:lnTo>
                    <a:pt x="837636" y="65475"/>
                  </a:lnTo>
                  <a:lnTo>
                    <a:pt x="894080" y="45155"/>
                  </a:lnTo>
                  <a:lnTo>
                    <a:pt x="927947" y="88053"/>
                  </a:lnTo>
                  <a:lnTo>
                    <a:pt x="941493" y="119662"/>
                  </a:lnTo>
                  <a:lnTo>
                    <a:pt x="979876" y="171591"/>
                  </a:lnTo>
                  <a:lnTo>
                    <a:pt x="1022773" y="191911"/>
                  </a:lnTo>
                  <a:lnTo>
                    <a:pt x="1022773" y="219004"/>
                  </a:lnTo>
                  <a:lnTo>
                    <a:pt x="1013742" y="252871"/>
                  </a:lnTo>
                  <a:lnTo>
                    <a:pt x="1004711" y="291253"/>
                  </a:lnTo>
                  <a:lnTo>
                    <a:pt x="1067929" y="313831"/>
                  </a:lnTo>
                  <a:lnTo>
                    <a:pt x="1074702" y="356728"/>
                  </a:lnTo>
                  <a:lnTo>
                    <a:pt x="1113085" y="397368"/>
                  </a:lnTo>
                  <a:lnTo>
                    <a:pt x="1126631" y="422204"/>
                  </a:lnTo>
                  <a:lnTo>
                    <a:pt x="1160498" y="438008"/>
                  </a:lnTo>
                  <a:lnTo>
                    <a:pt x="1212427" y="471875"/>
                  </a:lnTo>
                  <a:lnTo>
                    <a:pt x="1232747" y="517031"/>
                  </a:lnTo>
                  <a:lnTo>
                    <a:pt x="1314027" y="614115"/>
                  </a:lnTo>
                  <a:lnTo>
                    <a:pt x="1424658" y="675075"/>
                  </a:lnTo>
                  <a:lnTo>
                    <a:pt x="1467556" y="731520"/>
                  </a:lnTo>
                  <a:lnTo>
                    <a:pt x="1508196" y="717973"/>
                  </a:lnTo>
                  <a:lnTo>
                    <a:pt x="1508196" y="699911"/>
                  </a:lnTo>
                  <a:lnTo>
                    <a:pt x="1528516" y="711200"/>
                  </a:lnTo>
                  <a:lnTo>
                    <a:pt x="1537547" y="742808"/>
                  </a:lnTo>
                  <a:lnTo>
                    <a:pt x="1528516" y="754097"/>
                  </a:lnTo>
                  <a:lnTo>
                    <a:pt x="1544320" y="794737"/>
                  </a:lnTo>
                  <a:lnTo>
                    <a:pt x="1580445" y="815057"/>
                  </a:lnTo>
                  <a:lnTo>
                    <a:pt x="1598507" y="839893"/>
                  </a:lnTo>
                  <a:lnTo>
                    <a:pt x="1598507" y="857955"/>
                  </a:lnTo>
                  <a:lnTo>
                    <a:pt x="1600765" y="871502"/>
                  </a:lnTo>
                  <a:lnTo>
                    <a:pt x="1616569" y="889564"/>
                  </a:lnTo>
                  <a:lnTo>
                    <a:pt x="1582702" y="887306"/>
                  </a:lnTo>
                  <a:lnTo>
                    <a:pt x="1530773" y="898595"/>
                  </a:lnTo>
                  <a:lnTo>
                    <a:pt x="1508196" y="864728"/>
                  </a:lnTo>
                  <a:lnTo>
                    <a:pt x="1469813" y="873760"/>
                  </a:lnTo>
                  <a:lnTo>
                    <a:pt x="1438205" y="835377"/>
                  </a:lnTo>
                  <a:lnTo>
                    <a:pt x="1399822" y="819573"/>
                  </a:lnTo>
                  <a:lnTo>
                    <a:pt x="1370471" y="835377"/>
                  </a:lnTo>
                  <a:lnTo>
                    <a:pt x="1388533" y="864728"/>
                  </a:lnTo>
                  <a:lnTo>
                    <a:pt x="1325316" y="866986"/>
                  </a:lnTo>
                  <a:lnTo>
                    <a:pt x="1250809" y="873760"/>
                  </a:lnTo>
                  <a:lnTo>
                    <a:pt x="1203396" y="871502"/>
                  </a:lnTo>
                  <a:lnTo>
                    <a:pt x="1144693" y="853440"/>
                  </a:lnTo>
                  <a:lnTo>
                    <a:pt x="1133405" y="830862"/>
                  </a:lnTo>
                  <a:lnTo>
                    <a:pt x="1106311" y="817315"/>
                  </a:lnTo>
                  <a:lnTo>
                    <a:pt x="1065671" y="821831"/>
                  </a:lnTo>
                  <a:lnTo>
                    <a:pt x="1034062" y="853440"/>
                  </a:lnTo>
                  <a:lnTo>
                    <a:pt x="1000196" y="869244"/>
                  </a:lnTo>
                  <a:lnTo>
                    <a:pt x="1002453" y="876017"/>
                  </a:lnTo>
                  <a:lnTo>
                    <a:pt x="946009" y="862471"/>
                  </a:lnTo>
                  <a:lnTo>
                    <a:pt x="918916" y="830862"/>
                  </a:lnTo>
                  <a:lnTo>
                    <a:pt x="882791" y="826346"/>
                  </a:lnTo>
                  <a:lnTo>
                    <a:pt x="846667" y="833120"/>
                  </a:lnTo>
                  <a:lnTo>
                    <a:pt x="826347" y="844408"/>
                  </a:lnTo>
                  <a:lnTo>
                    <a:pt x="736036" y="864728"/>
                  </a:lnTo>
                  <a:lnTo>
                    <a:pt x="690880" y="853440"/>
                  </a:lnTo>
                  <a:lnTo>
                    <a:pt x="686365" y="830862"/>
                  </a:lnTo>
                  <a:lnTo>
                    <a:pt x="654756" y="819573"/>
                  </a:lnTo>
                  <a:lnTo>
                    <a:pt x="629920" y="833120"/>
                  </a:lnTo>
                  <a:lnTo>
                    <a:pt x="582507" y="851182"/>
                  </a:lnTo>
                  <a:lnTo>
                    <a:pt x="571218" y="835377"/>
                  </a:lnTo>
                  <a:lnTo>
                    <a:pt x="555413" y="824088"/>
                  </a:lnTo>
                  <a:lnTo>
                    <a:pt x="530578" y="835377"/>
                  </a:lnTo>
                  <a:lnTo>
                    <a:pt x="519289" y="835377"/>
                  </a:lnTo>
                  <a:lnTo>
                    <a:pt x="494453" y="819573"/>
                  </a:lnTo>
                  <a:lnTo>
                    <a:pt x="489938" y="837635"/>
                  </a:lnTo>
                  <a:lnTo>
                    <a:pt x="480907" y="853440"/>
                  </a:lnTo>
                  <a:lnTo>
                    <a:pt x="447040" y="853440"/>
                  </a:lnTo>
                  <a:lnTo>
                    <a:pt x="447040" y="839893"/>
                  </a:lnTo>
                  <a:lnTo>
                    <a:pt x="417689" y="839893"/>
                  </a:lnTo>
                  <a:lnTo>
                    <a:pt x="428978" y="869244"/>
                  </a:lnTo>
                  <a:lnTo>
                    <a:pt x="428978" y="876017"/>
                  </a:lnTo>
                  <a:lnTo>
                    <a:pt x="390596" y="905368"/>
                  </a:lnTo>
                  <a:lnTo>
                    <a:pt x="426720" y="903111"/>
                  </a:lnTo>
                  <a:lnTo>
                    <a:pt x="426720" y="921173"/>
                  </a:lnTo>
                  <a:lnTo>
                    <a:pt x="426720" y="941493"/>
                  </a:lnTo>
                  <a:lnTo>
                    <a:pt x="438009" y="946008"/>
                  </a:lnTo>
                  <a:lnTo>
                    <a:pt x="442525" y="961813"/>
                  </a:lnTo>
                  <a:lnTo>
                    <a:pt x="395111" y="973102"/>
                  </a:lnTo>
                  <a:lnTo>
                    <a:pt x="365760" y="964071"/>
                  </a:lnTo>
                  <a:lnTo>
                    <a:pt x="352213" y="925688"/>
                  </a:lnTo>
                  <a:lnTo>
                    <a:pt x="349956" y="880533"/>
                  </a:lnTo>
                  <a:lnTo>
                    <a:pt x="388338" y="828604"/>
                  </a:lnTo>
                  <a:lnTo>
                    <a:pt x="401885" y="772160"/>
                  </a:lnTo>
                  <a:lnTo>
                    <a:pt x="406400" y="717973"/>
                  </a:lnTo>
                  <a:lnTo>
                    <a:pt x="404142" y="666044"/>
                  </a:lnTo>
                  <a:lnTo>
                    <a:pt x="404142" y="627662"/>
                  </a:lnTo>
                  <a:lnTo>
                    <a:pt x="370276" y="577991"/>
                  </a:lnTo>
                  <a:lnTo>
                    <a:pt x="336409" y="541866"/>
                  </a:lnTo>
                  <a:lnTo>
                    <a:pt x="325120" y="510257"/>
                  </a:lnTo>
                  <a:lnTo>
                    <a:pt x="261902" y="476391"/>
                  </a:lnTo>
                  <a:lnTo>
                    <a:pt x="176107" y="449297"/>
                  </a:lnTo>
                  <a:lnTo>
                    <a:pt x="142240" y="422204"/>
                  </a:lnTo>
                  <a:lnTo>
                    <a:pt x="97085" y="354471"/>
                  </a:lnTo>
                  <a:lnTo>
                    <a:pt x="40640" y="3048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Khammuane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600670" y="4590466"/>
              <a:ext cx="1158240" cy="663787"/>
            </a:xfrm>
            <a:custGeom>
              <a:avLst/>
              <a:gdLst>
                <a:gd name="connsiteX0" fmla="*/ 0 w 1544320"/>
                <a:gd name="connsiteY0" fmla="*/ 119662 h 885049"/>
                <a:gd name="connsiteX1" fmla="*/ 6774 w 1544320"/>
                <a:gd name="connsiteY1" fmla="*/ 187395 h 885049"/>
                <a:gd name="connsiteX2" fmla="*/ 20320 w 1544320"/>
                <a:gd name="connsiteY2" fmla="*/ 196426 h 885049"/>
                <a:gd name="connsiteX3" fmla="*/ 11289 w 1544320"/>
                <a:gd name="connsiteY3" fmla="*/ 230293 h 885049"/>
                <a:gd name="connsiteX4" fmla="*/ 6774 w 1544320"/>
                <a:gd name="connsiteY4" fmla="*/ 261902 h 885049"/>
                <a:gd name="connsiteX5" fmla="*/ 29351 w 1544320"/>
                <a:gd name="connsiteY5" fmla="*/ 311573 h 885049"/>
                <a:gd name="connsiteX6" fmla="*/ 0 w 1544320"/>
                <a:gd name="connsiteY6" fmla="*/ 377049 h 885049"/>
                <a:gd name="connsiteX7" fmla="*/ 0 w 1544320"/>
                <a:gd name="connsiteY7" fmla="*/ 404142 h 885049"/>
                <a:gd name="connsiteX8" fmla="*/ 42898 w 1544320"/>
                <a:gd name="connsiteY8" fmla="*/ 460586 h 885049"/>
                <a:gd name="connsiteX9" fmla="*/ 94827 w 1544320"/>
                <a:gd name="connsiteY9" fmla="*/ 489938 h 885049"/>
                <a:gd name="connsiteX10" fmla="*/ 101600 w 1544320"/>
                <a:gd name="connsiteY10" fmla="*/ 530578 h 885049"/>
                <a:gd name="connsiteX11" fmla="*/ 115147 w 1544320"/>
                <a:gd name="connsiteY11" fmla="*/ 568960 h 885049"/>
                <a:gd name="connsiteX12" fmla="*/ 137725 w 1544320"/>
                <a:gd name="connsiteY12" fmla="*/ 568960 h 885049"/>
                <a:gd name="connsiteX13" fmla="*/ 207716 w 1544320"/>
                <a:gd name="connsiteY13" fmla="*/ 645724 h 885049"/>
                <a:gd name="connsiteX14" fmla="*/ 198685 w 1544320"/>
                <a:gd name="connsiteY14" fmla="*/ 663786 h 885049"/>
                <a:gd name="connsiteX15" fmla="*/ 228036 w 1544320"/>
                <a:gd name="connsiteY15" fmla="*/ 736035 h 885049"/>
                <a:gd name="connsiteX16" fmla="*/ 311574 w 1544320"/>
                <a:gd name="connsiteY16" fmla="*/ 756355 h 885049"/>
                <a:gd name="connsiteX17" fmla="*/ 512516 w 1544320"/>
                <a:gd name="connsiteY17" fmla="*/ 794738 h 885049"/>
                <a:gd name="connsiteX18" fmla="*/ 523805 w 1544320"/>
                <a:gd name="connsiteY18" fmla="*/ 806026 h 885049"/>
                <a:gd name="connsiteX19" fmla="*/ 562187 w 1544320"/>
                <a:gd name="connsiteY19" fmla="*/ 808284 h 885049"/>
                <a:gd name="connsiteX20" fmla="*/ 654756 w 1544320"/>
                <a:gd name="connsiteY20" fmla="*/ 837635 h 885049"/>
                <a:gd name="connsiteX21" fmla="*/ 722489 w 1544320"/>
                <a:gd name="connsiteY21" fmla="*/ 862471 h 885049"/>
                <a:gd name="connsiteX22" fmla="*/ 808285 w 1544320"/>
                <a:gd name="connsiteY22" fmla="*/ 882791 h 885049"/>
                <a:gd name="connsiteX23" fmla="*/ 842151 w 1544320"/>
                <a:gd name="connsiteY23" fmla="*/ 878275 h 885049"/>
                <a:gd name="connsiteX24" fmla="*/ 853440 w 1544320"/>
                <a:gd name="connsiteY24" fmla="*/ 885049 h 885049"/>
                <a:gd name="connsiteX25" fmla="*/ 946009 w 1544320"/>
                <a:gd name="connsiteY25" fmla="*/ 824089 h 885049"/>
                <a:gd name="connsiteX26" fmla="*/ 1002454 w 1544320"/>
                <a:gd name="connsiteY26" fmla="*/ 837635 h 885049"/>
                <a:gd name="connsiteX27" fmla="*/ 1040836 w 1544320"/>
                <a:gd name="connsiteY27" fmla="*/ 799253 h 885049"/>
                <a:gd name="connsiteX28" fmla="*/ 1029547 w 1544320"/>
                <a:gd name="connsiteY28" fmla="*/ 776675 h 885049"/>
                <a:gd name="connsiteX29" fmla="*/ 1043094 w 1544320"/>
                <a:gd name="connsiteY29" fmla="*/ 742809 h 885049"/>
                <a:gd name="connsiteX30" fmla="*/ 1034063 w 1544320"/>
                <a:gd name="connsiteY30" fmla="*/ 727004 h 885049"/>
                <a:gd name="connsiteX31" fmla="*/ 1034063 w 1544320"/>
                <a:gd name="connsiteY31" fmla="*/ 688622 h 885049"/>
                <a:gd name="connsiteX32" fmla="*/ 1079218 w 1544320"/>
                <a:gd name="connsiteY32" fmla="*/ 677333 h 885049"/>
                <a:gd name="connsiteX33" fmla="*/ 1126631 w 1544320"/>
                <a:gd name="connsiteY33" fmla="*/ 679591 h 885049"/>
                <a:gd name="connsiteX34" fmla="*/ 1223716 w 1544320"/>
                <a:gd name="connsiteY34" fmla="*/ 686364 h 885049"/>
                <a:gd name="connsiteX35" fmla="*/ 1284676 w 1544320"/>
                <a:gd name="connsiteY35" fmla="*/ 699911 h 885049"/>
                <a:gd name="connsiteX36" fmla="*/ 1307254 w 1544320"/>
                <a:gd name="connsiteY36" fmla="*/ 679591 h 885049"/>
                <a:gd name="connsiteX37" fmla="*/ 1368214 w 1544320"/>
                <a:gd name="connsiteY37" fmla="*/ 675075 h 885049"/>
                <a:gd name="connsiteX38" fmla="*/ 1379503 w 1544320"/>
                <a:gd name="connsiteY38" fmla="*/ 677333 h 885049"/>
                <a:gd name="connsiteX39" fmla="*/ 1411111 w 1544320"/>
                <a:gd name="connsiteY39" fmla="*/ 636693 h 885049"/>
                <a:gd name="connsiteX40" fmla="*/ 1420143 w 1544320"/>
                <a:gd name="connsiteY40" fmla="*/ 584764 h 885049"/>
                <a:gd name="connsiteX41" fmla="*/ 1433689 w 1544320"/>
                <a:gd name="connsiteY41" fmla="*/ 544124 h 885049"/>
                <a:gd name="connsiteX42" fmla="*/ 1458525 w 1544320"/>
                <a:gd name="connsiteY42" fmla="*/ 555413 h 885049"/>
                <a:gd name="connsiteX43" fmla="*/ 1478845 w 1544320"/>
                <a:gd name="connsiteY43" fmla="*/ 580249 h 885049"/>
                <a:gd name="connsiteX44" fmla="*/ 1517227 w 1544320"/>
                <a:gd name="connsiteY44" fmla="*/ 548640 h 885049"/>
                <a:gd name="connsiteX45" fmla="*/ 1544320 w 1544320"/>
                <a:gd name="connsiteY45" fmla="*/ 530578 h 885049"/>
                <a:gd name="connsiteX46" fmla="*/ 1521743 w 1544320"/>
                <a:gd name="connsiteY46" fmla="*/ 503484 h 885049"/>
                <a:gd name="connsiteX47" fmla="*/ 1490134 w 1544320"/>
                <a:gd name="connsiteY47" fmla="*/ 510258 h 885049"/>
                <a:gd name="connsiteX48" fmla="*/ 1478845 w 1544320"/>
                <a:gd name="connsiteY48" fmla="*/ 498969 h 885049"/>
                <a:gd name="connsiteX49" fmla="*/ 1411111 w 1544320"/>
                <a:gd name="connsiteY49" fmla="*/ 417689 h 885049"/>
                <a:gd name="connsiteX50" fmla="*/ 1438205 w 1544320"/>
                <a:gd name="connsiteY50" fmla="*/ 395111 h 885049"/>
                <a:gd name="connsiteX51" fmla="*/ 1426916 w 1544320"/>
                <a:gd name="connsiteY51" fmla="*/ 379306 h 885049"/>
                <a:gd name="connsiteX52" fmla="*/ 1395307 w 1544320"/>
                <a:gd name="connsiteY52" fmla="*/ 374791 h 885049"/>
                <a:gd name="connsiteX53" fmla="*/ 1352409 w 1544320"/>
                <a:gd name="connsiteY53" fmla="*/ 336409 h 885049"/>
                <a:gd name="connsiteX54" fmla="*/ 1354667 w 1544320"/>
                <a:gd name="connsiteY54" fmla="*/ 293511 h 885049"/>
                <a:gd name="connsiteX55" fmla="*/ 1352409 w 1544320"/>
                <a:gd name="connsiteY55" fmla="*/ 178364 h 885049"/>
                <a:gd name="connsiteX56" fmla="*/ 1318543 w 1544320"/>
                <a:gd name="connsiteY56" fmla="*/ 158044 h 885049"/>
                <a:gd name="connsiteX57" fmla="*/ 1327574 w 1544320"/>
                <a:gd name="connsiteY57" fmla="*/ 139982 h 885049"/>
                <a:gd name="connsiteX58" fmla="*/ 1343378 w 1544320"/>
                <a:gd name="connsiteY58" fmla="*/ 137724 h 885049"/>
                <a:gd name="connsiteX59" fmla="*/ 1336605 w 1544320"/>
                <a:gd name="connsiteY59" fmla="*/ 76764 h 885049"/>
                <a:gd name="connsiteX60" fmla="*/ 1316285 w 1544320"/>
                <a:gd name="connsiteY60" fmla="*/ 117404 h 885049"/>
                <a:gd name="connsiteX61" fmla="*/ 1275645 w 1544320"/>
                <a:gd name="connsiteY61" fmla="*/ 94826 h 885049"/>
                <a:gd name="connsiteX62" fmla="*/ 1244036 w 1544320"/>
                <a:gd name="connsiteY62" fmla="*/ 81280 h 885049"/>
                <a:gd name="connsiteX63" fmla="*/ 1210169 w 1544320"/>
                <a:gd name="connsiteY63" fmla="*/ 85795 h 885049"/>
                <a:gd name="connsiteX64" fmla="*/ 1180818 w 1544320"/>
                <a:gd name="connsiteY64" fmla="*/ 69991 h 885049"/>
                <a:gd name="connsiteX65" fmla="*/ 1104054 w 1544320"/>
                <a:gd name="connsiteY65" fmla="*/ 60960 h 885049"/>
                <a:gd name="connsiteX66" fmla="*/ 1074703 w 1544320"/>
                <a:gd name="connsiteY66" fmla="*/ 20320 h 885049"/>
                <a:gd name="connsiteX67" fmla="*/ 1045351 w 1544320"/>
                <a:gd name="connsiteY67" fmla="*/ 13546 h 885049"/>
                <a:gd name="connsiteX68" fmla="*/ 1018258 w 1544320"/>
                <a:gd name="connsiteY68" fmla="*/ 24835 h 885049"/>
                <a:gd name="connsiteX69" fmla="*/ 1027289 w 1544320"/>
                <a:gd name="connsiteY69" fmla="*/ 51929 h 885049"/>
                <a:gd name="connsiteX70" fmla="*/ 952783 w 1544320"/>
                <a:gd name="connsiteY70" fmla="*/ 58702 h 885049"/>
                <a:gd name="connsiteX71" fmla="*/ 894080 w 1544320"/>
                <a:gd name="connsiteY71" fmla="*/ 60960 h 885049"/>
                <a:gd name="connsiteX72" fmla="*/ 837636 w 1544320"/>
                <a:gd name="connsiteY72" fmla="*/ 60960 h 885049"/>
                <a:gd name="connsiteX73" fmla="*/ 796996 w 1544320"/>
                <a:gd name="connsiteY73" fmla="*/ 45155 h 885049"/>
                <a:gd name="connsiteX74" fmla="*/ 774418 w 1544320"/>
                <a:gd name="connsiteY74" fmla="*/ 22578 h 885049"/>
                <a:gd name="connsiteX75" fmla="*/ 738294 w 1544320"/>
                <a:gd name="connsiteY75" fmla="*/ 15804 h 885049"/>
                <a:gd name="connsiteX76" fmla="*/ 715716 w 1544320"/>
                <a:gd name="connsiteY76" fmla="*/ 0 h 885049"/>
                <a:gd name="connsiteX77" fmla="*/ 697654 w 1544320"/>
                <a:gd name="connsiteY77" fmla="*/ 22578 h 885049"/>
                <a:gd name="connsiteX78" fmla="*/ 668303 w 1544320"/>
                <a:gd name="connsiteY78" fmla="*/ 40640 h 885049"/>
                <a:gd name="connsiteX79" fmla="*/ 666045 w 1544320"/>
                <a:gd name="connsiteY79" fmla="*/ 56444 h 885049"/>
                <a:gd name="connsiteX80" fmla="*/ 663787 w 1544320"/>
                <a:gd name="connsiteY80" fmla="*/ 69991 h 885049"/>
                <a:gd name="connsiteX81" fmla="*/ 620889 w 1544320"/>
                <a:gd name="connsiteY81" fmla="*/ 51929 h 885049"/>
                <a:gd name="connsiteX82" fmla="*/ 589280 w 1544320"/>
                <a:gd name="connsiteY82" fmla="*/ 29351 h 885049"/>
                <a:gd name="connsiteX83" fmla="*/ 544125 w 1544320"/>
                <a:gd name="connsiteY83" fmla="*/ 9031 h 885049"/>
                <a:gd name="connsiteX84" fmla="*/ 505743 w 1544320"/>
                <a:gd name="connsiteY84" fmla="*/ 27093 h 885049"/>
                <a:gd name="connsiteX85" fmla="*/ 451556 w 1544320"/>
                <a:gd name="connsiteY85" fmla="*/ 45155 h 885049"/>
                <a:gd name="connsiteX86" fmla="*/ 428978 w 1544320"/>
                <a:gd name="connsiteY86" fmla="*/ 54186 h 885049"/>
                <a:gd name="connsiteX87" fmla="*/ 392854 w 1544320"/>
                <a:gd name="connsiteY87" fmla="*/ 67733 h 885049"/>
                <a:gd name="connsiteX88" fmla="*/ 347698 w 1544320"/>
                <a:gd name="connsiteY88" fmla="*/ 49671 h 885049"/>
                <a:gd name="connsiteX89" fmla="*/ 334151 w 1544320"/>
                <a:gd name="connsiteY89" fmla="*/ 24835 h 885049"/>
                <a:gd name="connsiteX90" fmla="*/ 313831 w 1544320"/>
                <a:gd name="connsiteY90" fmla="*/ 4515 h 885049"/>
                <a:gd name="connsiteX91" fmla="*/ 275449 w 1544320"/>
                <a:gd name="connsiteY91" fmla="*/ 36124 h 885049"/>
                <a:gd name="connsiteX92" fmla="*/ 243840 w 1544320"/>
                <a:gd name="connsiteY92" fmla="*/ 38382 h 885049"/>
                <a:gd name="connsiteX93" fmla="*/ 205458 w 1544320"/>
                <a:gd name="connsiteY93" fmla="*/ 24835 h 885049"/>
                <a:gd name="connsiteX94" fmla="*/ 185138 w 1544320"/>
                <a:gd name="connsiteY94" fmla="*/ 15804 h 885049"/>
                <a:gd name="connsiteX95" fmla="*/ 167076 w 1544320"/>
                <a:gd name="connsiteY95" fmla="*/ 33866 h 885049"/>
                <a:gd name="connsiteX96" fmla="*/ 139983 w 1544320"/>
                <a:gd name="connsiteY96" fmla="*/ 27093 h 885049"/>
                <a:gd name="connsiteX97" fmla="*/ 128694 w 1544320"/>
                <a:gd name="connsiteY97" fmla="*/ 49671 h 885049"/>
                <a:gd name="connsiteX98" fmla="*/ 90311 w 1544320"/>
                <a:gd name="connsiteY98" fmla="*/ 38382 h 885049"/>
                <a:gd name="connsiteX99" fmla="*/ 56445 w 1544320"/>
                <a:gd name="connsiteY99" fmla="*/ 36124 h 885049"/>
                <a:gd name="connsiteX100" fmla="*/ 85796 w 1544320"/>
                <a:gd name="connsiteY100" fmla="*/ 65475 h 885049"/>
                <a:gd name="connsiteX101" fmla="*/ 60960 w 1544320"/>
                <a:gd name="connsiteY101" fmla="*/ 69991 h 885049"/>
                <a:gd name="connsiteX102" fmla="*/ 42898 w 1544320"/>
                <a:gd name="connsiteY102" fmla="*/ 83538 h 885049"/>
                <a:gd name="connsiteX103" fmla="*/ 67734 w 1544320"/>
                <a:gd name="connsiteY103" fmla="*/ 106115 h 885049"/>
                <a:gd name="connsiteX104" fmla="*/ 67734 w 1544320"/>
                <a:gd name="connsiteY104" fmla="*/ 119662 h 885049"/>
                <a:gd name="connsiteX105" fmla="*/ 83538 w 1544320"/>
                <a:gd name="connsiteY105" fmla="*/ 151271 h 885049"/>
                <a:gd name="connsiteX106" fmla="*/ 47414 w 1544320"/>
                <a:gd name="connsiteY106" fmla="*/ 169333 h 885049"/>
                <a:gd name="connsiteX107" fmla="*/ 0 w 1544320"/>
                <a:gd name="connsiteY107" fmla="*/ 119662 h 88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544320" h="885049">
                  <a:moveTo>
                    <a:pt x="0" y="119662"/>
                  </a:moveTo>
                  <a:lnTo>
                    <a:pt x="6774" y="187395"/>
                  </a:lnTo>
                  <a:lnTo>
                    <a:pt x="20320" y="196426"/>
                  </a:lnTo>
                  <a:lnTo>
                    <a:pt x="11289" y="230293"/>
                  </a:lnTo>
                  <a:lnTo>
                    <a:pt x="6774" y="261902"/>
                  </a:lnTo>
                  <a:lnTo>
                    <a:pt x="29351" y="311573"/>
                  </a:lnTo>
                  <a:lnTo>
                    <a:pt x="0" y="377049"/>
                  </a:lnTo>
                  <a:lnTo>
                    <a:pt x="0" y="404142"/>
                  </a:lnTo>
                  <a:lnTo>
                    <a:pt x="42898" y="460586"/>
                  </a:lnTo>
                  <a:lnTo>
                    <a:pt x="94827" y="489938"/>
                  </a:lnTo>
                  <a:lnTo>
                    <a:pt x="101600" y="530578"/>
                  </a:lnTo>
                  <a:lnTo>
                    <a:pt x="115147" y="568960"/>
                  </a:lnTo>
                  <a:lnTo>
                    <a:pt x="137725" y="568960"/>
                  </a:lnTo>
                  <a:lnTo>
                    <a:pt x="207716" y="645724"/>
                  </a:lnTo>
                  <a:lnTo>
                    <a:pt x="198685" y="663786"/>
                  </a:lnTo>
                  <a:lnTo>
                    <a:pt x="228036" y="736035"/>
                  </a:lnTo>
                  <a:lnTo>
                    <a:pt x="311574" y="756355"/>
                  </a:lnTo>
                  <a:lnTo>
                    <a:pt x="512516" y="794738"/>
                  </a:lnTo>
                  <a:lnTo>
                    <a:pt x="523805" y="806026"/>
                  </a:lnTo>
                  <a:lnTo>
                    <a:pt x="562187" y="808284"/>
                  </a:lnTo>
                  <a:lnTo>
                    <a:pt x="654756" y="837635"/>
                  </a:lnTo>
                  <a:lnTo>
                    <a:pt x="722489" y="862471"/>
                  </a:lnTo>
                  <a:lnTo>
                    <a:pt x="808285" y="882791"/>
                  </a:lnTo>
                  <a:lnTo>
                    <a:pt x="842151" y="878275"/>
                  </a:lnTo>
                  <a:lnTo>
                    <a:pt x="853440" y="885049"/>
                  </a:lnTo>
                  <a:lnTo>
                    <a:pt x="946009" y="824089"/>
                  </a:lnTo>
                  <a:lnTo>
                    <a:pt x="1002454" y="837635"/>
                  </a:lnTo>
                  <a:lnTo>
                    <a:pt x="1040836" y="799253"/>
                  </a:lnTo>
                  <a:lnTo>
                    <a:pt x="1029547" y="776675"/>
                  </a:lnTo>
                  <a:lnTo>
                    <a:pt x="1043094" y="742809"/>
                  </a:lnTo>
                  <a:lnTo>
                    <a:pt x="1034063" y="727004"/>
                  </a:lnTo>
                  <a:lnTo>
                    <a:pt x="1034063" y="688622"/>
                  </a:lnTo>
                  <a:lnTo>
                    <a:pt x="1079218" y="677333"/>
                  </a:lnTo>
                  <a:lnTo>
                    <a:pt x="1126631" y="679591"/>
                  </a:lnTo>
                  <a:lnTo>
                    <a:pt x="1223716" y="686364"/>
                  </a:lnTo>
                  <a:lnTo>
                    <a:pt x="1284676" y="699911"/>
                  </a:lnTo>
                  <a:lnTo>
                    <a:pt x="1307254" y="679591"/>
                  </a:lnTo>
                  <a:lnTo>
                    <a:pt x="1368214" y="675075"/>
                  </a:lnTo>
                  <a:lnTo>
                    <a:pt x="1379503" y="677333"/>
                  </a:lnTo>
                  <a:lnTo>
                    <a:pt x="1411111" y="636693"/>
                  </a:lnTo>
                  <a:lnTo>
                    <a:pt x="1420143" y="584764"/>
                  </a:lnTo>
                  <a:lnTo>
                    <a:pt x="1433689" y="544124"/>
                  </a:lnTo>
                  <a:lnTo>
                    <a:pt x="1458525" y="555413"/>
                  </a:lnTo>
                  <a:lnTo>
                    <a:pt x="1478845" y="580249"/>
                  </a:lnTo>
                  <a:lnTo>
                    <a:pt x="1517227" y="548640"/>
                  </a:lnTo>
                  <a:lnTo>
                    <a:pt x="1544320" y="530578"/>
                  </a:lnTo>
                  <a:lnTo>
                    <a:pt x="1521743" y="503484"/>
                  </a:lnTo>
                  <a:lnTo>
                    <a:pt x="1490134" y="510258"/>
                  </a:lnTo>
                  <a:lnTo>
                    <a:pt x="1478845" y="498969"/>
                  </a:lnTo>
                  <a:lnTo>
                    <a:pt x="1411111" y="417689"/>
                  </a:lnTo>
                  <a:lnTo>
                    <a:pt x="1438205" y="395111"/>
                  </a:lnTo>
                  <a:lnTo>
                    <a:pt x="1426916" y="379306"/>
                  </a:lnTo>
                  <a:lnTo>
                    <a:pt x="1395307" y="374791"/>
                  </a:lnTo>
                  <a:lnTo>
                    <a:pt x="1352409" y="336409"/>
                  </a:lnTo>
                  <a:lnTo>
                    <a:pt x="1354667" y="293511"/>
                  </a:lnTo>
                  <a:cubicBezTo>
                    <a:pt x="1353914" y="255129"/>
                    <a:pt x="1353162" y="216746"/>
                    <a:pt x="1352409" y="178364"/>
                  </a:cubicBezTo>
                  <a:lnTo>
                    <a:pt x="1318543" y="158044"/>
                  </a:lnTo>
                  <a:lnTo>
                    <a:pt x="1327574" y="139982"/>
                  </a:lnTo>
                  <a:lnTo>
                    <a:pt x="1343378" y="137724"/>
                  </a:lnTo>
                  <a:lnTo>
                    <a:pt x="1336605" y="76764"/>
                  </a:lnTo>
                  <a:lnTo>
                    <a:pt x="1316285" y="117404"/>
                  </a:lnTo>
                  <a:lnTo>
                    <a:pt x="1275645" y="94826"/>
                  </a:lnTo>
                  <a:lnTo>
                    <a:pt x="1244036" y="81280"/>
                  </a:lnTo>
                  <a:lnTo>
                    <a:pt x="1210169" y="85795"/>
                  </a:lnTo>
                  <a:lnTo>
                    <a:pt x="1180818" y="69991"/>
                  </a:lnTo>
                  <a:lnTo>
                    <a:pt x="1104054" y="60960"/>
                  </a:lnTo>
                  <a:lnTo>
                    <a:pt x="1074703" y="20320"/>
                  </a:lnTo>
                  <a:lnTo>
                    <a:pt x="1045351" y="13546"/>
                  </a:lnTo>
                  <a:lnTo>
                    <a:pt x="1018258" y="24835"/>
                  </a:lnTo>
                  <a:lnTo>
                    <a:pt x="1027289" y="51929"/>
                  </a:lnTo>
                  <a:lnTo>
                    <a:pt x="952783" y="58702"/>
                  </a:lnTo>
                  <a:lnTo>
                    <a:pt x="894080" y="60960"/>
                  </a:lnTo>
                  <a:lnTo>
                    <a:pt x="837636" y="60960"/>
                  </a:lnTo>
                  <a:lnTo>
                    <a:pt x="796996" y="45155"/>
                  </a:lnTo>
                  <a:lnTo>
                    <a:pt x="774418" y="22578"/>
                  </a:lnTo>
                  <a:lnTo>
                    <a:pt x="738294" y="15804"/>
                  </a:lnTo>
                  <a:lnTo>
                    <a:pt x="715716" y="0"/>
                  </a:lnTo>
                  <a:lnTo>
                    <a:pt x="697654" y="22578"/>
                  </a:lnTo>
                  <a:lnTo>
                    <a:pt x="668303" y="40640"/>
                  </a:lnTo>
                  <a:lnTo>
                    <a:pt x="666045" y="56444"/>
                  </a:lnTo>
                  <a:lnTo>
                    <a:pt x="663787" y="69991"/>
                  </a:lnTo>
                  <a:lnTo>
                    <a:pt x="620889" y="51929"/>
                  </a:lnTo>
                  <a:lnTo>
                    <a:pt x="589280" y="29351"/>
                  </a:lnTo>
                  <a:lnTo>
                    <a:pt x="544125" y="9031"/>
                  </a:lnTo>
                  <a:lnTo>
                    <a:pt x="505743" y="27093"/>
                  </a:lnTo>
                  <a:lnTo>
                    <a:pt x="451556" y="45155"/>
                  </a:lnTo>
                  <a:lnTo>
                    <a:pt x="428978" y="54186"/>
                  </a:lnTo>
                  <a:lnTo>
                    <a:pt x="392854" y="67733"/>
                  </a:lnTo>
                  <a:lnTo>
                    <a:pt x="347698" y="49671"/>
                  </a:lnTo>
                  <a:lnTo>
                    <a:pt x="334151" y="24835"/>
                  </a:lnTo>
                  <a:lnTo>
                    <a:pt x="313831" y="4515"/>
                  </a:lnTo>
                  <a:lnTo>
                    <a:pt x="275449" y="36124"/>
                  </a:lnTo>
                  <a:lnTo>
                    <a:pt x="243840" y="38382"/>
                  </a:lnTo>
                  <a:lnTo>
                    <a:pt x="205458" y="24835"/>
                  </a:lnTo>
                  <a:lnTo>
                    <a:pt x="185138" y="15804"/>
                  </a:lnTo>
                  <a:lnTo>
                    <a:pt x="167076" y="33866"/>
                  </a:lnTo>
                  <a:lnTo>
                    <a:pt x="139983" y="27093"/>
                  </a:lnTo>
                  <a:lnTo>
                    <a:pt x="128694" y="49671"/>
                  </a:lnTo>
                  <a:lnTo>
                    <a:pt x="90311" y="38382"/>
                  </a:lnTo>
                  <a:lnTo>
                    <a:pt x="56445" y="36124"/>
                  </a:lnTo>
                  <a:lnTo>
                    <a:pt x="85796" y="65475"/>
                  </a:lnTo>
                  <a:lnTo>
                    <a:pt x="60960" y="69991"/>
                  </a:lnTo>
                  <a:lnTo>
                    <a:pt x="42898" y="83538"/>
                  </a:lnTo>
                  <a:lnTo>
                    <a:pt x="67734" y="106115"/>
                  </a:lnTo>
                  <a:lnTo>
                    <a:pt x="67734" y="119662"/>
                  </a:lnTo>
                  <a:lnTo>
                    <a:pt x="83538" y="151271"/>
                  </a:lnTo>
                  <a:lnTo>
                    <a:pt x="47414" y="169333"/>
                  </a:lnTo>
                  <a:lnTo>
                    <a:pt x="0" y="11966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</a:rPr>
                <a:t>Savannakhet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922649" y="4887727"/>
              <a:ext cx="1026161" cy="682414"/>
            </a:xfrm>
            <a:custGeom>
              <a:avLst/>
              <a:gdLst>
                <a:gd name="connsiteX0" fmla="*/ 1074702 w 1368214"/>
                <a:gd name="connsiteY0" fmla="*/ 54187 h 909885"/>
                <a:gd name="connsiteX1" fmla="*/ 1088249 w 1368214"/>
                <a:gd name="connsiteY1" fmla="*/ 128694 h 909885"/>
                <a:gd name="connsiteX2" fmla="*/ 1058898 w 1368214"/>
                <a:gd name="connsiteY2" fmla="*/ 155787 h 909885"/>
                <a:gd name="connsiteX3" fmla="*/ 1013742 w 1368214"/>
                <a:gd name="connsiteY3" fmla="*/ 167076 h 909885"/>
                <a:gd name="connsiteX4" fmla="*/ 1002454 w 1368214"/>
                <a:gd name="connsiteY4" fmla="*/ 137725 h 909885"/>
                <a:gd name="connsiteX5" fmla="*/ 982134 w 1368214"/>
                <a:gd name="connsiteY5" fmla="*/ 164818 h 909885"/>
                <a:gd name="connsiteX6" fmla="*/ 975360 w 1368214"/>
                <a:gd name="connsiteY6" fmla="*/ 191911 h 909885"/>
                <a:gd name="connsiteX7" fmla="*/ 970845 w 1368214"/>
                <a:gd name="connsiteY7" fmla="*/ 237067 h 909885"/>
                <a:gd name="connsiteX8" fmla="*/ 948267 w 1368214"/>
                <a:gd name="connsiteY8" fmla="*/ 270934 h 909885"/>
                <a:gd name="connsiteX9" fmla="*/ 903111 w 1368214"/>
                <a:gd name="connsiteY9" fmla="*/ 257387 h 909885"/>
                <a:gd name="connsiteX10" fmla="*/ 882791 w 1368214"/>
                <a:gd name="connsiteY10" fmla="*/ 257387 h 909885"/>
                <a:gd name="connsiteX11" fmla="*/ 846667 w 1368214"/>
                <a:gd name="connsiteY11" fmla="*/ 284480 h 909885"/>
                <a:gd name="connsiteX12" fmla="*/ 778934 w 1368214"/>
                <a:gd name="connsiteY12" fmla="*/ 288996 h 909885"/>
                <a:gd name="connsiteX13" fmla="*/ 767645 w 1368214"/>
                <a:gd name="connsiteY13" fmla="*/ 268676 h 909885"/>
                <a:gd name="connsiteX14" fmla="*/ 729262 w 1368214"/>
                <a:gd name="connsiteY14" fmla="*/ 277707 h 909885"/>
                <a:gd name="connsiteX15" fmla="*/ 688622 w 1368214"/>
                <a:gd name="connsiteY15" fmla="*/ 266418 h 909885"/>
                <a:gd name="connsiteX16" fmla="*/ 618631 w 1368214"/>
                <a:gd name="connsiteY16" fmla="*/ 268676 h 909885"/>
                <a:gd name="connsiteX17" fmla="*/ 577991 w 1368214"/>
                <a:gd name="connsiteY17" fmla="*/ 288996 h 909885"/>
                <a:gd name="connsiteX18" fmla="*/ 598311 w 1368214"/>
                <a:gd name="connsiteY18" fmla="*/ 345440 h 909885"/>
                <a:gd name="connsiteX19" fmla="*/ 598311 w 1368214"/>
                <a:gd name="connsiteY19" fmla="*/ 356729 h 909885"/>
                <a:gd name="connsiteX20" fmla="*/ 602827 w 1368214"/>
                <a:gd name="connsiteY20" fmla="*/ 390596 h 909885"/>
                <a:gd name="connsiteX21" fmla="*/ 582507 w 1368214"/>
                <a:gd name="connsiteY21" fmla="*/ 417689 h 909885"/>
                <a:gd name="connsiteX22" fmla="*/ 559929 w 1368214"/>
                <a:gd name="connsiteY22" fmla="*/ 428978 h 909885"/>
                <a:gd name="connsiteX23" fmla="*/ 501227 w 1368214"/>
                <a:gd name="connsiteY23" fmla="*/ 426720 h 909885"/>
                <a:gd name="connsiteX24" fmla="*/ 487680 w 1368214"/>
                <a:gd name="connsiteY24" fmla="*/ 415431 h 909885"/>
                <a:gd name="connsiteX25" fmla="*/ 453814 w 1368214"/>
                <a:gd name="connsiteY25" fmla="*/ 444782 h 909885"/>
                <a:gd name="connsiteX26" fmla="*/ 417689 w 1368214"/>
                <a:gd name="connsiteY26" fmla="*/ 474134 h 909885"/>
                <a:gd name="connsiteX27" fmla="*/ 368018 w 1368214"/>
                <a:gd name="connsiteY27" fmla="*/ 478649 h 909885"/>
                <a:gd name="connsiteX28" fmla="*/ 327378 w 1368214"/>
                <a:gd name="connsiteY28" fmla="*/ 471876 h 909885"/>
                <a:gd name="connsiteX29" fmla="*/ 266418 w 1368214"/>
                <a:gd name="connsiteY29" fmla="*/ 458329 h 909885"/>
                <a:gd name="connsiteX30" fmla="*/ 196427 w 1368214"/>
                <a:gd name="connsiteY30" fmla="*/ 428978 h 909885"/>
                <a:gd name="connsiteX31" fmla="*/ 155787 w 1368214"/>
                <a:gd name="connsiteY31" fmla="*/ 417689 h 909885"/>
                <a:gd name="connsiteX32" fmla="*/ 94827 w 1368214"/>
                <a:gd name="connsiteY32" fmla="*/ 395111 h 909885"/>
                <a:gd name="connsiteX33" fmla="*/ 58702 w 1368214"/>
                <a:gd name="connsiteY33" fmla="*/ 408658 h 909885"/>
                <a:gd name="connsiteX34" fmla="*/ 22578 w 1368214"/>
                <a:gd name="connsiteY34" fmla="*/ 440267 h 909885"/>
                <a:gd name="connsiteX35" fmla="*/ 0 w 1368214"/>
                <a:gd name="connsiteY35" fmla="*/ 460587 h 909885"/>
                <a:gd name="connsiteX36" fmla="*/ 38382 w 1368214"/>
                <a:gd name="connsiteY36" fmla="*/ 523805 h 909885"/>
                <a:gd name="connsiteX37" fmla="*/ 76765 w 1368214"/>
                <a:gd name="connsiteY37" fmla="*/ 568960 h 909885"/>
                <a:gd name="connsiteX38" fmla="*/ 126436 w 1368214"/>
                <a:gd name="connsiteY38" fmla="*/ 573476 h 909885"/>
                <a:gd name="connsiteX39" fmla="*/ 180622 w 1368214"/>
                <a:gd name="connsiteY39" fmla="*/ 580249 h 909885"/>
                <a:gd name="connsiteX40" fmla="*/ 219005 w 1368214"/>
                <a:gd name="connsiteY40" fmla="*/ 627662 h 909885"/>
                <a:gd name="connsiteX41" fmla="*/ 239325 w 1368214"/>
                <a:gd name="connsiteY41" fmla="*/ 657014 h 909885"/>
                <a:gd name="connsiteX42" fmla="*/ 230294 w 1368214"/>
                <a:gd name="connsiteY42" fmla="*/ 715716 h 909885"/>
                <a:gd name="connsiteX43" fmla="*/ 203200 w 1368214"/>
                <a:gd name="connsiteY43" fmla="*/ 731520 h 909885"/>
                <a:gd name="connsiteX44" fmla="*/ 203200 w 1368214"/>
                <a:gd name="connsiteY44" fmla="*/ 767645 h 909885"/>
                <a:gd name="connsiteX45" fmla="*/ 203200 w 1368214"/>
                <a:gd name="connsiteY45" fmla="*/ 790222 h 909885"/>
                <a:gd name="connsiteX46" fmla="*/ 203200 w 1368214"/>
                <a:gd name="connsiteY46" fmla="*/ 810542 h 909885"/>
                <a:gd name="connsiteX47" fmla="*/ 252871 w 1368214"/>
                <a:gd name="connsiteY47" fmla="*/ 785707 h 909885"/>
                <a:gd name="connsiteX48" fmla="*/ 295769 w 1368214"/>
                <a:gd name="connsiteY48" fmla="*/ 796996 h 909885"/>
                <a:gd name="connsiteX49" fmla="*/ 343182 w 1368214"/>
                <a:gd name="connsiteY49" fmla="*/ 796996 h 909885"/>
                <a:gd name="connsiteX50" fmla="*/ 356729 w 1368214"/>
                <a:gd name="connsiteY50" fmla="*/ 806027 h 909885"/>
                <a:gd name="connsiteX51" fmla="*/ 453814 w 1368214"/>
                <a:gd name="connsiteY51" fmla="*/ 781191 h 909885"/>
                <a:gd name="connsiteX52" fmla="*/ 474134 w 1368214"/>
                <a:gd name="connsiteY52" fmla="*/ 763129 h 909885"/>
                <a:gd name="connsiteX53" fmla="*/ 501227 w 1368214"/>
                <a:gd name="connsiteY53" fmla="*/ 799254 h 909885"/>
                <a:gd name="connsiteX54" fmla="*/ 553156 w 1368214"/>
                <a:gd name="connsiteY54" fmla="*/ 774418 h 909885"/>
                <a:gd name="connsiteX55" fmla="*/ 593796 w 1368214"/>
                <a:gd name="connsiteY55" fmla="*/ 801511 h 909885"/>
                <a:gd name="connsiteX56" fmla="*/ 575734 w 1368214"/>
                <a:gd name="connsiteY56" fmla="*/ 824089 h 909885"/>
                <a:gd name="connsiteX57" fmla="*/ 598311 w 1368214"/>
                <a:gd name="connsiteY57" fmla="*/ 864729 h 909885"/>
                <a:gd name="connsiteX58" fmla="*/ 600569 w 1368214"/>
                <a:gd name="connsiteY58" fmla="*/ 898596 h 909885"/>
                <a:gd name="connsiteX59" fmla="*/ 641209 w 1368214"/>
                <a:gd name="connsiteY59" fmla="*/ 909885 h 909885"/>
                <a:gd name="connsiteX60" fmla="*/ 670560 w 1368214"/>
                <a:gd name="connsiteY60" fmla="*/ 878276 h 909885"/>
                <a:gd name="connsiteX61" fmla="*/ 733778 w 1368214"/>
                <a:gd name="connsiteY61" fmla="*/ 842151 h 909885"/>
                <a:gd name="connsiteX62" fmla="*/ 749582 w 1368214"/>
                <a:gd name="connsiteY62" fmla="*/ 817316 h 909885"/>
                <a:gd name="connsiteX63" fmla="*/ 727005 w 1368214"/>
                <a:gd name="connsiteY63" fmla="*/ 776676 h 909885"/>
                <a:gd name="connsiteX64" fmla="*/ 745067 w 1368214"/>
                <a:gd name="connsiteY64" fmla="*/ 736036 h 909885"/>
                <a:gd name="connsiteX65" fmla="*/ 765387 w 1368214"/>
                <a:gd name="connsiteY65" fmla="*/ 733778 h 909885"/>
                <a:gd name="connsiteX66" fmla="*/ 830862 w 1368214"/>
                <a:gd name="connsiteY66" fmla="*/ 738294 h 909885"/>
                <a:gd name="connsiteX67" fmla="*/ 855698 w 1368214"/>
                <a:gd name="connsiteY67" fmla="*/ 738294 h 909885"/>
                <a:gd name="connsiteX68" fmla="*/ 882791 w 1368214"/>
                <a:gd name="connsiteY68" fmla="*/ 711200 h 909885"/>
                <a:gd name="connsiteX69" fmla="*/ 912142 w 1368214"/>
                <a:gd name="connsiteY69" fmla="*/ 720231 h 909885"/>
                <a:gd name="connsiteX70" fmla="*/ 977618 w 1368214"/>
                <a:gd name="connsiteY70" fmla="*/ 699911 h 909885"/>
                <a:gd name="connsiteX71" fmla="*/ 1006969 w 1368214"/>
                <a:gd name="connsiteY71" fmla="*/ 704427 h 909885"/>
                <a:gd name="connsiteX72" fmla="*/ 1018258 w 1368214"/>
                <a:gd name="connsiteY72" fmla="*/ 706685 h 909885"/>
                <a:gd name="connsiteX73" fmla="*/ 1018258 w 1368214"/>
                <a:gd name="connsiteY73" fmla="*/ 672818 h 909885"/>
                <a:gd name="connsiteX74" fmla="*/ 1040836 w 1368214"/>
                <a:gd name="connsiteY74" fmla="*/ 654756 h 909885"/>
                <a:gd name="connsiteX75" fmla="*/ 1029547 w 1368214"/>
                <a:gd name="connsiteY75" fmla="*/ 609600 h 909885"/>
                <a:gd name="connsiteX76" fmla="*/ 977618 w 1368214"/>
                <a:gd name="connsiteY76" fmla="*/ 577991 h 909885"/>
                <a:gd name="connsiteX77" fmla="*/ 968587 w 1368214"/>
                <a:gd name="connsiteY77" fmla="*/ 553156 h 909885"/>
                <a:gd name="connsiteX78" fmla="*/ 927947 w 1368214"/>
                <a:gd name="connsiteY78" fmla="*/ 535094 h 909885"/>
                <a:gd name="connsiteX79" fmla="*/ 932462 w 1368214"/>
                <a:gd name="connsiteY79" fmla="*/ 510258 h 909885"/>
                <a:gd name="connsiteX80" fmla="*/ 975360 w 1368214"/>
                <a:gd name="connsiteY80" fmla="*/ 519289 h 909885"/>
                <a:gd name="connsiteX81" fmla="*/ 997938 w 1368214"/>
                <a:gd name="connsiteY81" fmla="*/ 530578 h 909885"/>
                <a:gd name="connsiteX82" fmla="*/ 1029547 w 1368214"/>
                <a:gd name="connsiteY82" fmla="*/ 510258 h 909885"/>
                <a:gd name="connsiteX83" fmla="*/ 1058898 w 1368214"/>
                <a:gd name="connsiteY83" fmla="*/ 456071 h 909885"/>
                <a:gd name="connsiteX84" fmla="*/ 1090507 w 1368214"/>
                <a:gd name="connsiteY84" fmla="*/ 406400 h 909885"/>
                <a:gd name="connsiteX85" fmla="*/ 1137920 w 1368214"/>
                <a:gd name="connsiteY85" fmla="*/ 343182 h 909885"/>
                <a:gd name="connsiteX86" fmla="*/ 1183076 w 1368214"/>
                <a:gd name="connsiteY86" fmla="*/ 361245 h 909885"/>
                <a:gd name="connsiteX87" fmla="*/ 1248551 w 1368214"/>
                <a:gd name="connsiteY87" fmla="*/ 347698 h 909885"/>
                <a:gd name="connsiteX88" fmla="*/ 1300480 w 1368214"/>
                <a:gd name="connsiteY88" fmla="*/ 320605 h 909885"/>
                <a:gd name="connsiteX89" fmla="*/ 1318542 w 1368214"/>
                <a:gd name="connsiteY89" fmla="*/ 288996 h 909885"/>
                <a:gd name="connsiteX90" fmla="*/ 1341120 w 1368214"/>
                <a:gd name="connsiteY90" fmla="*/ 270934 h 909885"/>
                <a:gd name="connsiteX91" fmla="*/ 1368214 w 1368214"/>
                <a:gd name="connsiteY91" fmla="*/ 221262 h 909885"/>
                <a:gd name="connsiteX92" fmla="*/ 1359182 w 1368214"/>
                <a:gd name="connsiteY92" fmla="*/ 198685 h 909885"/>
                <a:gd name="connsiteX93" fmla="*/ 1314027 w 1368214"/>
                <a:gd name="connsiteY93" fmla="*/ 180622 h 909885"/>
                <a:gd name="connsiteX94" fmla="*/ 1307254 w 1368214"/>
                <a:gd name="connsiteY94" fmla="*/ 169334 h 909885"/>
                <a:gd name="connsiteX95" fmla="*/ 1214685 w 1368214"/>
                <a:gd name="connsiteY95" fmla="*/ 178365 h 909885"/>
                <a:gd name="connsiteX96" fmla="*/ 1223716 w 1368214"/>
                <a:gd name="connsiteY96" fmla="*/ 151271 h 909885"/>
                <a:gd name="connsiteX97" fmla="*/ 1212427 w 1368214"/>
                <a:gd name="connsiteY97" fmla="*/ 130951 h 909885"/>
                <a:gd name="connsiteX98" fmla="*/ 1149209 w 1368214"/>
                <a:gd name="connsiteY98" fmla="*/ 101600 h 909885"/>
                <a:gd name="connsiteX99" fmla="*/ 1153725 w 1368214"/>
                <a:gd name="connsiteY99" fmla="*/ 72249 h 909885"/>
                <a:gd name="connsiteX100" fmla="*/ 1160498 w 1368214"/>
                <a:gd name="connsiteY100" fmla="*/ 40640 h 909885"/>
                <a:gd name="connsiteX101" fmla="*/ 1158240 w 1368214"/>
                <a:gd name="connsiteY101" fmla="*/ 15805 h 909885"/>
                <a:gd name="connsiteX102" fmla="*/ 1115342 w 1368214"/>
                <a:gd name="connsiteY102" fmla="*/ 0 h 909885"/>
                <a:gd name="connsiteX103" fmla="*/ 1074702 w 1368214"/>
                <a:gd name="connsiteY103" fmla="*/ 54187 h 90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368214" h="909885">
                  <a:moveTo>
                    <a:pt x="1074702" y="54187"/>
                  </a:moveTo>
                  <a:lnTo>
                    <a:pt x="1088249" y="128694"/>
                  </a:lnTo>
                  <a:lnTo>
                    <a:pt x="1058898" y="155787"/>
                  </a:lnTo>
                  <a:lnTo>
                    <a:pt x="1013742" y="167076"/>
                  </a:lnTo>
                  <a:lnTo>
                    <a:pt x="1002454" y="137725"/>
                  </a:lnTo>
                  <a:lnTo>
                    <a:pt x="982134" y="164818"/>
                  </a:lnTo>
                  <a:lnTo>
                    <a:pt x="975360" y="191911"/>
                  </a:lnTo>
                  <a:lnTo>
                    <a:pt x="970845" y="237067"/>
                  </a:lnTo>
                  <a:lnTo>
                    <a:pt x="948267" y="270934"/>
                  </a:lnTo>
                  <a:lnTo>
                    <a:pt x="903111" y="257387"/>
                  </a:lnTo>
                  <a:lnTo>
                    <a:pt x="882791" y="257387"/>
                  </a:lnTo>
                  <a:lnTo>
                    <a:pt x="846667" y="284480"/>
                  </a:lnTo>
                  <a:lnTo>
                    <a:pt x="778934" y="288996"/>
                  </a:lnTo>
                  <a:lnTo>
                    <a:pt x="767645" y="268676"/>
                  </a:lnTo>
                  <a:lnTo>
                    <a:pt x="729262" y="277707"/>
                  </a:lnTo>
                  <a:lnTo>
                    <a:pt x="688622" y="266418"/>
                  </a:lnTo>
                  <a:lnTo>
                    <a:pt x="618631" y="268676"/>
                  </a:lnTo>
                  <a:lnTo>
                    <a:pt x="577991" y="288996"/>
                  </a:lnTo>
                  <a:lnTo>
                    <a:pt x="598311" y="345440"/>
                  </a:lnTo>
                  <a:lnTo>
                    <a:pt x="598311" y="356729"/>
                  </a:lnTo>
                  <a:lnTo>
                    <a:pt x="602827" y="390596"/>
                  </a:lnTo>
                  <a:lnTo>
                    <a:pt x="582507" y="417689"/>
                  </a:lnTo>
                  <a:lnTo>
                    <a:pt x="559929" y="428978"/>
                  </a:lnTo>
                  <a:lnTo>
                    <a:pt x="501227" y="426720"/>
                  </a:lnTo>
                  <a:lnTo>
                    <a:pt x="487680" y="415431"/>
                  </a:lnTo>
                  <a:lnTo>
                    <a:pt x="453814" y="444782"/>
                  </a:lnTo>
                  <a:lnTo>
                    <a:pt x="417689" y="474134"/>
                  </a:lnTo>
                  <a:lnTo>
                    <a:pt x="368018" y="478649"/>
                  </a:lnTo>
                  <a:lnTo>
                    <a:pt x="327378" y="471876"/>
                  </a:lnTo>
                  <a:lnTo>
                    <a:pt x="266418" y="458329"/>
                  </a:lnTo>
                  <a:lnTo>
                    <a:pt x="196427" y="428978"/>
                  </a:lnTo>
                  <a:lnTo>
                    <a:pt x="155787" y="417689"/>
                  </a:lnTo>
                  <a:lnTo>
                    <a:pt x="94827" y="395111"/>
                  </a:lnTo>
                  <a:lnTo>
                    <a:pt x="58702" y="408658"/>
                  </a:lnTo>
                  <a:lnTo>
                    <a:pt x="22578" y="440267"/>
                  </a:lnTo>
                  <a:lnTo>
                    <a:pt x="0" y="460587"/>
                  </a:lnTo>
                  <a:lnTo>
                    <a:pt x="38382" y="523805"/>
                  </a:lnTo>
                  <a:lnTo>
                    <a:pt x="76765" y="568960"/>
                  </a:lnTo>
                  <a:lnTo>
                    <a:pt x="126436" y="573476"/>
                  </a:lnTo>
                  <a:lnTo>
                    <a:pt x="180622" y="580249"/>
                  </a:lnTo>
                  <a:lnTo>
                    <a:pt x="219005" y="627662"/>
                  </a:lnTo>
                  <a:lnTo>
                    <a:pt x="239325" y="657014"/>
                  </a:lnTo>
                  <a:lnTo>
                    <a:pt x="230294" y="715716"/>
                  </a:lnTo>
                  <a:lnTo>
                    <a:pt x="203200" y="731520"/>
                  </a:lnTo>
                  <a:lnTo>
                    <a:pt x="203200" y="767645"/>
                  </a:lnTo>
                  <a:lnTo>
                    <a:pt x="203200" y="790222"/>
                  </a:lnTo>
                  <a:lnTo>
                    <a:pt x="203200" y="810542"/>
                  </a:lnTo>
                  <a:lnTo>
                    <a:pt x="252871" y="785707"/>
                  </a:lnTo>
                  <a:lnTo>
                    <a:pt x="295769" y="796996"/>
                  </a:lnTo>
                  <a:lnTo>
                    <a:pt x="343182" y="796996"/>
                  </a:lnTo>
                  <a:lnTo>
                    <a:pt x="356729" y="806027"/>
                  </a:lnTo>
                  <a:lnTo>
                    <a:pt x="453814" y="781191"/>
                  </a:lnTo>
                  <a:lnTo>
                    <a:pt x="474134" y="763129"/>
                  </a:lnTo>
                  <a:lnTo>
                    <a:pt x="501227" y="799254"/>
                  </a:lnTo>
                  <a:lnTo>
                    <a:pt x="553156" y="774418"/>
                  </a:lnTo>
                  <a:lnTo>
                    <a:pt x="593796" y="801511"/>
                  </a:lnTo>
                  <a:lnTo>
                    <a:pt x="575734" y="824089"/>
                  </a:lnTo>
                  <a:lnTo>
                    <a:pt x="598311" y="864729"/>
                  </a:lnTo>
                  <a:lnTo>
                    <a:pt x="600569" y="898596"/>
                  </a:lnTo>
                  <a:lnTo>
                    <a:pt x="641209" y="909885"/>
                  </a:lnTo>
                  <a:lnTo>
                    <a:pt x="670560" y="878276"/>
                  </a:lnTo>
                  <a:lnTo>
                    <a:pt x="733778" y="842151"/>
                  </a:lnTo>
                  <a:lnTo>
                    <a:pt x="749582" y="817316"/>
                  </a:lnTo>
                  <a:lnTo>
                    <a:pt x="727005" y="776676"/>
                  </a:lnTo>
                  <a:lnTo>
                    <a:pt x="745067" y="736036"/>
                  </a:lnTo>
                  <a:lnTo>
                    <a:pt x="765387" y="733778"/>
                  </a:lnTo>
                  <a:lnTo>
                    <a:pt x="830862" y="738294"/>
                  </a:lnTo>
                  <a:lnTo>
                    <a:pt x="855698" y="738294"/>
                  </a:lnTo>
                  <a:lnTo>
                    <a:pt x="882791" y="711200"/>
                  </a:lnTo>
                  <a:lnTo>
                    <a:pt x="912142" y="720231"/>
                  </a:lnTo>
                  <a:lnTo>
                    <a:pt x="977618" y="699911"/>
                  </a:lnTo>
                  <a:lnTo>
                    <a:pt x="1006969" y="704427"/>
                  </a:lnTo>
                  <a:lnTo>
                    <a:pt x="1018258" y="706685"/>
                  </a:lnTo>
                  <a:lnTo>
                    <a:pt x="1018258" y="672818"/>
                  </a:lnTo>
                  <a:lnTo>
                    <a:pt x="1040836" y="654756"/>
                  </a:lnTo>
                  <a:lnTo>
                    <a:pt x="1029547" y="609600"/>
                  </a:lnTo>
                  <a:lnTo>
                    <a:pt x="977618" y="577991"/>
                  </a:lnTo>
                  <a:lnTo>
                    <a:pt x="968587" y="553156"/>
                  </a:lnTo>
                  <a:lnTo>
                    <a:pt x="927947" y="535094"/>
                  </a:lnTo>
                  <a:lnTo>
                    <a:pt x="932462" y="510258"/>
                  </a:lnTo>
                  <a:lnTo>
                    <a:pt x="975360" y="519289"/>
                  </a:lnTo>
                  <a:lnTo>
                    <a:pt x="997938" y="530578"/>
                  </a:lnTo>
                  <a:lnTo>
                    <a:pt x="1029547" y="510258"/>
                  </a:lnTo>
                  <a:lnTo>
                    <a:pt x="1058898" y="456071"/>
                  </a:lnTo>
                  <a:lnTo>
                    <a:pt x="1090507" y="406400"/>
                  </a:lnTo>
                  <a:lnTo>
                    <a:pt x="1137920" y="343182"/>
                  </a:lnTo>
                  <a:lnTo>
                    <a:pt x="1183076" y="361245"/>
                  </a:lnTo>
                  <a:lnTo>
                    <a:pt x="1248551" y="347698"/>
                  </a:lnTo>
                  <a:lnTo>
                    <a:pt x="1300480" y="320605"/>
                  </a:lnTo>
                  <a:lnTo>
                    <a:pt x="1318542" y="288996"/>
                  </a:lnTo>
                  <a:lnTo>
                    <a:pt x="1341120" y="270934"/>
                  </a:lnTo>
                  <a:lnTo>
                    <a:pt x="1368214" y="221262"/>
                  </a:lnTo>
                  <a:lnTo>
                    <a:pt x="1359182" y="198685"/>
                  </a:lnTo>
                  <a:lnTo>
                    <a:pt x="1314027" y="180622"/>
                  </a:lnTo>
                  <a:lnTo>
                    <a:pt x="1307254" y="169334"/>
                  </a:lnTo>
                  <a:lnTo>
                    <a:pt x="1214685" y="178365"/>
                  </a:lnTo>
                  <a:lnTo>
                    <a:pt x="1223716" y="151271"/>
                  </a:lnTo>
                  <a:lnTo>
                    <a:pt x="1212427" y="130951"/>
                  </a:lnTo>
                  <a:lnTo>
                    <a:pt x="1149209" y="101600"/>
                  </a:lnTo>
                  <a:lnTo>
                    <a:pt x="1153725" y="72249"/>
                  </a:lnTo>
                  <a:lnTo>
                    <a:pt x="1160498" y="40640"/>
                  </a:lnTo>
                  <a:lnTo>
                    <a:pt x="1158240" y="15805"/>
                  </a:lnTo>
                  <a:lnTo>
                    <a:pt x="1115342" y="0"/>
                  </a:lnTo>
                  <a:lnTo>
                    <a:pt x="1074702" y="5418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Saravan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475985" y="5073824"/>
              <a:ext cx="755227" cy="623147"/>
            </a:xfrm>
            <a:custGeom>
              <a:avLst/>
              <a:gdLst>
                <a:gd name="connsiteX0" fmla="*/ 6774 w 1006969"/>
                <a:gd name="connsiteY0" fmla="*/ 575733 h 830862"/>
                <a:gd name="connsiteX1" fmla="*/ 0 w 1006969"/>
                <a:gd name="connsiteY1" fmla="*/ 521546 h 830862"/>
                <a:gd name="connsiteX2" fmla="*/ 18063 w 1006969"/>
                <a:gd name="connsiteY2" fmla="*/ 487680 h 830862"/>
                <a:gd name="connsiteX3" fmla="*/ 38383 w 1006969"/>
                <a:gd name="connsiteY3" fmla="*/ 483164 h 830862"/>
                <a:gd name="connsiteX4" fmla="*/ 103858 w 1006969"/>
                <a:gd name="connsiteY4" fmla="*/ 498968 h 830862"/>
                <a:gd name="connsiteX5" fmla="*/ 142240 w 1006969"/>
                <a:gd name="connsiteY5" fmla="*/ 467360 h 830862"/>
                <a:gd name="connsiteX6" fmla="*/ 158045 w 1006969"/>
                <a:gd name="connsiteY6" fmla="*/ 483164 h 830862"/>
                <a:gd name="connsiteX7" fmla="*/ 194169 w 1006969"/>
                <a:gd name="connsiteY7" fmla="*/ 476391 h 830862"/>
                <a:gd name="connsiteX8" fmla="*/ 223520 w 1006969"/>
                <a:gd name="connsiteY8" fmla="*/ 458328 h 830862"/>
                <a:gd name="connsiteX9" fmla="*/ 250614 w 1006969"/>
                <a:gd name="connsiteY9" fmla="*/ 451555 h 830862"/>
                <a:gd name="connsiteX10" fmla="*/ 286738 w 1006969"/>
                <a:gd name="connsiteY10" fmla="*/ 462844 h 830862"/>
                <a:gd name="connsiteX11" fmla="*/ 295769 w 1006969"/>
                <a:gd name="connsiteY11" fmla="*/ 417688 h 830862"/>
                <a:gd name="connsiteX12" fmla="*/ 298027 w 1006969"/>
                <a:gd name="connsiteY12" fmla="*/ 390595 h 830862"/>
                <a:gd name="connsiteX13" fmla="*/ 291254 w 1006969"/>
                <a:gd name="connsiteY13" fmla="*/ 356728 h 830862"/>
                <a:gd name="connsiteX14" fmla="*/ 273192 w 1006969"/>
                <a:gd name="connsiteY14" fmla="*/ 354471 h 830862"/>
                <a:gd name="connsiteX15" fmla="*/ 252872 w 1006969"/>
                <a:gd name="connsiteY15" fmla="*/ 338666 h 830862"/>
                <a:gd name="connsiteX16" fmla="*/ 237067 w 1006969"/>
                <a:gd name="connsiteY16" fmla="*/ 304800 h 830862"/>
                <a:gd name="connsiteX17" fmla="*/ 221263 w 1006969"/>
                <a:gd name="connsiteY17" fmla="*/ 264160 h 830862"/>
                <a:gd name="connsiteX18" fmla="*/ 255129 w 1006969"/>
                <a:gd name="connsiteY18" fmla="*/ 275448 h 830862"/>
                <a:gd name="connsiteX19" fmla="*/ 275449 w 1006969"/>
                <a:gd name="connsiteY19" fmla="*/ 268675 h 830862"/>
                <a:gd name="connsiteX20" fmla="*/ 331894 w 1006969"/>
                <a:gd name="connsiteY20" fmla="*/ 189653 h 830862"/>
                <a:gd name="connsiteX21" fmla="*/ 372534 w 1006969"/>
                <a:gd name="connsiteY21" fmla="*/ 144497 h 830862"/>
                <a:gd name="connsiteX22" fmla="*/ 397369 w 1006969"/>
                <a:gd name="connsiteY22" fmla="*/ 97084 h 830862"/>
                <a:gd name="connsiteX23" fmla="*/ 444783 w 1006969"/>
                <a:gd name="connsiteY23" fmla="*/ 108373 h 830862"/>
                <a:gd name="connsiteX24" fmla="*/ 512516 w 1006969"/>
                <a:gd name="connsiteY24" fmla="*/ 103857 h 830862"/>
                <a:gd name="connsiteX25" fmla="*/ 555414 w 1006969"/>
                <a:gd name="connsiteY25" fmla="*/ 74506 h 830862"/>
                <a:gd name="connsiteX26" fmla="*/ 589280 w 1006969"/>
                <a:gd name="connsiteY26" fmla="*/ 42897 h 830862"/>
                <a:gd name="connsiteX27" fmla="*/ 616374 w 1006969"/>
                <a:gd name="connsiteY27" fmla="*/ 11288 h 830862"/>
                <a:gd name="connsiteX28" fmla="*/ 632178 w 1006969"/>
                <a:gd name="connsiteY28" fmla="*/ 0 h 830862"/>
                <a:gd name="connsiteX29" fmla="*/ 634436 w 1006969"/>
                <a:gd name="connsiteY29" fmla="*/ 45155 h 830862"/>
                <a:gd name="connsiteX30" fmla="*/ 697654 w 1006969"/>
                <a:gd name="connsiteY30" fmla="*/ 45155 h 830862"/>
                <a:gd name="connsiteX31" fmla="*/ 733778 w 1006969"/>
                <a:gd name="connsiteY31" fmla="*/ 54186 h 830862"/>
                <a:gd name="connsiteX32" fmla="*/ 751840 w 1006969"/>
                <a:gd name="connsiteY32" fmla="*/ 88053 h 830862"/>
                <a:gd name="connsiteX33" fmla="*/ 781192 w 1006969"/>
                <a:gd name="connsiteY33" fmla="*/ 101600 h 830862"/>
                <a:gd name="connsiteX34" fmla="*/ 837636 w 1006969"/>
                <a:gd name="connsiteY34" fmla="*/ 69991 h 830862"/>
                <a:gd name="connsiteX35" fmla="*/ 860214 w 1006969"/>
                <a:gd name="connsiteY35" fmla="*/ 76764 h 830862"/>
                <a:gd name="connsiteX36" fmla="*/ 862472 w 1006969"/>
                <a:gd name="connsiteY36" fmla="*/ 108373 h 830862"/>
                <a:gd name="connsiteX37" fmla="*/ 869245 w 1006969"/>
                <a:gd name="connsiteY37" fmla="*/ 126435 h 830862"/>
                <a:gd name="connsiteX38" fmla="*/ 826347 w 1006969"/>
                <a:gd name="connsiteY38" fmla="*/ 216746 h 830862"/>
                <a:gd name="connsiteX39" fmla="*/ 772160 w 1006969"/>
                <a:gd name="connsiteY39" fmla="*/ 221262 h 830862"/>
                <a:gd name="connsiteX40" fmla="*/ 751840 w 1006969"/>
                <a:gd name="connsiteY40" fmla="*/ 228035 h 830862"/>
                <a:gd name="connsiteX41" fmla="*/ 702169 w 1006969"/>
                <a:gd name="connsiteY41" fmla="*/ 252871 h 830862"/>
                <a:gd name="connsiteX42" fmla="*/ 686365 w 1006969"/>
                <a:gd name="connsiteY42" fmla="*/ 268675 h 830862"/>
                <a:gd name="connsiteX43" fmla="*/ 695396 w 1006969"/>
                <a:gd name="connsiteY43" fmla="*/ 286737 h 830862"/>
                <a:gd name="connsiteX44" fmla="*/ 684107 w 1006969"/>
                <a:gd name="connsiteY44" fmla="*/ 311573 h 830862"/>
                <a:gd name="connsiteX45" fmla="*/ 706685 w 1006969"/>
                <a:gd name="connsiteY45" fmla="*/ 329635 h 830862"/>
                <a:gd name="connsiteX46" fmla="*/ 722489 w 1006969"/>
                <a:gd name="connsiteY46" fmla="*/ 386080 h 830862"/>
                <a:gd name="connsiteX47" fmla="*/ 738294 w 1006969"/>
                <a:gd name="connsiteY47" fmla="*/ 404142 h 830862"/>
                <a:gd name="connsiteX48" fmla="*/ 783449 w 1006969"/>
                <a:gd name="connsiteY48" fmla="*/ 422204 h 830862"/>
                <a:gd name="connsiteX49" fmla="*/ 801512 w 1006969"/>
                <a:gd name="connsiteY49" fmla="*/ 458328 h 830862"/>
                <a:gd name="connsiteX50" fmla="*/ 810543 w 1006969"/>
                <a:gd name="connsiteY50" fmla="*/ 494453 h 830862"/>
                <a:gd name="connsiteX51" fmla="*/ 833120 w 1006969"/>
                <a:gd name="connsiteY51" fmla="*/ 514773 h 830862"/>
                <a:gd name="connsiteX52" fmla="*/ 878276 w 1006969"/>
                <a:gd name="connsiteY52" fmla="*/ 492195 h 830862"/>
                <a:gd name="connsiteX53" fmla="*/ 916658 w 1006969"/>
                <a:gd name="connsiteY53" fmla="*/ 532835 h 830862"/>
                <a:gd name="connsiteX54" fmla="*/ 916658 w 1006969"/>
                <a:gd name="connsiteY54" fmla="*/ 550897 h 830862"/>
                <a:gd name="connsiteX55" fmla="*/ 952783 w 1006969"/>
                <a:gd name="connsiteY55" fmla="*/ 559928 h 830862"/>
                <a:gd name="connsiteX56" fmla="*/ 986649 w 1006969"/>
                <a:gd name="connsiteY56" fmla="*/ 548640 h 830862"/>
                <a:gd name="connsiteX57" fmla="*/ 993423 w 1006969"/>
                <a:gd name="connsiteY57" fmla="*/ 568960 h 830862"/>
                <a:gd name="connsiteX58" fmla="*/ 975360 w 1006969"/>
                <a:gd name="connsiteY58" fmla="*/ 584764 h 830862"/>
                <a:gd name="connsiteX59" fmla="*/ 986649 w 1006969"/>
                <a:gd name="connsiteY59" fmla="*/ 616373 h 830862"/>
                <a:gd name="connsiteX60" fmla="*/ 1006969 w 1006969"/>
                <a:gd name="connsiteY60" fmla="*/ 618631 h 830862"/>
                <a:gd name="connsiteX61" fmla="*/ 986649 w 1006969"/>
                <a:gd name="connsiteY61" fmla="*/ 659271 h 830862"/>
                <a:gd name="connsiteX62" fmla="*/ 997938 w 1006969"/>
                <a:gd name="connsiteY62" fmla="*/ 672817 h 830862"/>
                <a:gd name="connsiteX63" fmla="*/ 997938 w 1006969"/>
                <a:gd name="connsiteY63" fmla="*/ 706684 h 830862"/>
                <a:gd name="connsiteX64" fmla="*/ 955040 w 1006969"/>
                <a:gd name="connsiteY64" fmla="*/ 708942 h 830862"/>
                <a:gd name="connsiteX65" fmla="*/ 991165 w 1006969"/>
                <a:gd name="connsiteY65" fmla="*/ 754097 h 830862"/>
                <a:gd name="connsiteX66" fmla="*/ 991165 w 1006969"/>
                <a:gd name="connsiteY66" fmla="*/ 790222 h 830862"/>
                <a:gd name="connsiteX67" fmla="*/ 975360 w 1006969"/>
                <a:gd name="connsiteY67" fmla="*/ 819573 h 830862"/>
                <a:gd name="connsiteX68" fmla="*/ 943752 w 1006969"/>
                <a:gd name="connsiteY68" fmla="*/ 830862 h 830862"/>
                <a:gd name="connsiteX69" fmla="*/ 909885 w 1006969"/>
                <a:gd name="connsiteY69" fmla="*/ 796995 h 830862"/>
                <a:gd name="connsiteX70" fmla="*/ 909885 w 1006969"/>
                <a:gd name="connsiteY70" fmla="*/ 754097 h 830862"/>
                <a:gd name="connsiteX71" fmla="*/ 887307 w 1006969"/>
                <a:gd name="connsiteY71" fmla="*/ 749582 h 830862"/>
                <a:gd name="connsiteX72" fmla="*/ 866987 w 1006969"/>
                <a:gd name="connsiteY72" fmla="*/ 686364 h 830862"/>
                <a:gd name="connsiteX73" fmla="*/ 830863 w 1006969"/>
                <a:gd name="connsiteY73" fmla="*/ 724746 h 830862"/>
                <a:gd name="connsiteX74" fmla="*/ 787965 w 1006969"/>
                <a:gd name="connsiteY74" fmla="*/ 731520 h 830862"/>
                <a:gd name="connsiteX75" fmla="*/ 708943 w 1006969"/>
                <a:gd name="connsiteY75" fmla="*/ 672817 h 830862"/>
                <a:gd name="connsiteX76" fmla="*/ 708943 w 1006969"/>
                <a:gd name="connsiteY76" fmla="*/ 632177 h 830862"/>
                <a:gd name="connsiteX77" fmla="*/ 670560 w 1006969"/>
                <a:gd name="connsiteY77" fmla="*/ 625404 h 830862"/>
                <a:gd name="connsiteX78" fmla="*/ 611858 w 1006969"/>
                <a:gd name="connsiteY78" fmla="*/ 625404 h 830862"/>
                <a:gd name="connsiteX79" fmla="*/ 541867 w 1006969"/>
                <a:gd name="connsiteY79" fmla="*/ 618631 h 830862"/>
                <a:gd name="connsiteX80" fmla="*/ 512516 w 1006969"/>
                <a:gd name="connsiteY80" fmla="*/ 657013 h 830862"/>
                <a:gd name="connsiteX81" fmla="*/ 523805 w 1006969"/>
                <a:gd name="connsiteY81" fmla="*/ 679591 h 830862"/>
                <a:gd name="connsiteX82" fmla="*/ 485423 w 1006969"/>
                <a:gd name="connsiteY82" fmla="*/ 686364 h 830862"/>
                <a:gd name="connsiteX83" fmla="*/ 413174 w 1006969"/>
                <a:gd name="connsiteY83" fmla="*/ 686364 h 830862"/>
                <a:gd name="connsiteX84" fmla="*/ 381565 w 1006969"/>
                <a:gd name="connsiteY84" fmla="*/ 661528 h 830862"/>
                <a:gd name="connsiteX85" fmla="*/ 356729 w 1006969"/>
                <a:gd name="connsiteY85" fmla="*/ 681848 h 830862"/>
                <a:gd name="connsiteX86" fmla="*/ 334152 w 1006969"/>
                <a:gd name="connsiteY86" fmla="*/ 684106 h 830862"/>
                <a:gd name="connsiteX87" fmla="*/ 318347 w 1006969"/>
                <a:gd name="connsiteY87" fmla="*/ 711200 h 830862"/>
                <a:gd name="connsiteX88" fmla="*/ 318347 w 1006969"/>
                <a:gd name="connsiteY88" fmla="*/ 733777 h 830862"/>
                <a:gd name="connsiteX89" fmla="*/ 273192 w 1006969"/>
                <a:gd name="connsiteY89" fmla="*/ 767644 h 830862"/>
                <a:gd name="connsiteX90" fmla="*/ 261903 w 1006969"/>
                <a:gd name="connsiteY90" fmla="*/ 758613 h 830862"/>
                <a:gd name="connsiteX91" fmla="*/ 295769 w 1006969"/>
                <a:gd name="connsiteY91" fmla="*/ 708942 h 830862"/>
                <a:gd name="connsiteX92" fmla="*/ 284480 w 1006969"/>
                <a:gd name="connsiteY92" fmla="*/ 688622 h 830862"/>
                <a:gd name="connsiteX93" fmla="*/ 257387 w 1006969"/>
                <a:gd name="connsiteY93" fmla="*/ 661528 h 830862"/>
                <a:gd name="connsiteX94" fmla="*/ 205458 w 1006969"/>
                <a:gd name="connsiteY94" fmla="*/ 652497 h 830862"/>
                <a:gd name="connsiteX95" fmla="*/ 167076 w 1006969"/>
                <a:gd name="connsiteY95" fmla="*/ 629920 h 830862"/>
                <a:gd name="connsiteX96" fmla="*/ 110632 w 1006969"/>
                <a:gd name="connsiteY96" fmla="*/ 620888 h 830862"/>
                <a:gd name="connsiteX97" fmla="*/ 69992 w 1006969"/>
                <a:gd name="connsiteY97" fmla="*/ 620888 h 830862"/>
                <a:gd name="connsiteX98" fmla="*/ 63218 w 1006969"/>
                <a:gd name="connsiteY98" fmla="*/ 632177 h 830862"/>
                <a:gd name="connsiteX99" fmla="*/ 6774 w 1006969"/>
                <a:gd name="connsiteY99" fmla="*/ 575733 h 83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006969" h="830862">
                  <a:moveTo>
                    <a:pt x="6774" y="575733"/>
                  </a:moveTo>
                  <a:lnTo>
                    <a:pt x="0" y="521546"/>
                  </a:lnTo>
                  <a:lnTo>
                    <a:pt x="18063" y="487680"/>
                  </a:lnTo>
                  <a:lnTo>
                    <a:pt x="38383" y="483164"/>
                  </a:lnTo>
                  <a:lnTo>
                    <a:pt x="103858" y="498968"/>
                  </a:lnTo>
                  <a:lnTo>
                    <a:pt x="142240" y="467360"/>
                  </a:lnTo>
                  <a:lnTo>
                    <a:pt x="158045" y="483164"/>
                  </a:lnTo>
                  <a:lnTo>
                    <a:pt x="194169" y="476391"/>
                  </a:lnTo>
                  <a:lnTo>
                    <a:pt x="223520" y="458328"/>
                  </a:lnTo>
                  <a:lnTo>
                    <a:pt x="250614" y="451555"/>
                  </a:lnTo>
                  <a:lnTo>
                    <a:pt x="286738" y="462844"/>
                  </a:lnTo>
                  <a:lnTo>
                    <a:pt x="295769" y="417688"/>
                  </a:lnTo>
                  <a:lnTo>
                    <a:pt x="298027" y="390595"/>
                  </a:lnTo>
                  <a:lnTo>
                    <a:pt x="291254" y="356728"/>
                  </a:lnTo>
                  <a:lnTo>
                    <a:pt x="273192" y="354471"/>
                  </a:lnTo>
                  <a:lnTo>
                    <a:pt x="252872" y="338666"/>
                  </a:lnTo>
                  <a:lnTo>
                    <a:pt x="237067" y="304800"/>
                  </a:lnTo>
                  <a:lnTo>
                    <a:pt x="221263" y="264160"/>
                  </a:lnTo>
                  <a:lnTo>
                    <a:pt x="255129" y="275448"/>
                  </a:lnTo>
                  <a:lnTo>
                    <a:pt x="275449" y="268675"/>
                  </a:lnTo>
                  <a:lnTo>
                    <a:pt x="331894" y="189653"/>
                  </a:lnTo>
                  <a:lnTo>
                    <a:pt x="372534" y="144497"/>
                  </a:lnTo>
                  <a:lnTo>
                    <a:pt x="397369" y="97084"/>
                  </a:lnTo>
                  <a:lnTo>
                    <a:pt x="444783" y="108373"/>
                  </a:lnTo>
                  <a:lnTo>
                    <a:pt x="512516" y="103857"/>
                  </a:lnTo>
                  <a:lnTo>
                    <a:pt x="555414" y="74506"/>
                  </a:lnTo>
                  <a:lnTo>
                    <a:pt x="589280" y="42897"/>
                  </a:lnTo>
                  <a:lnTo>
                    <a:pt x="616374" y="11288"/>
                  </a:lnTo>
                  <a:lnTo>
                    <a:pt x="632178" y="0"/>
                  </a:lnTo>
                  <a:lnTo>
                    <a:pt x="634436" y="45155"/>
                  </a:lnTo>
                  <a:lnTo>
                    <a:pt x="697654" y="45155"/>
                  </a:lnTo>
                  <a:lnTo>
                    <a:pt x="733778" y="54186"/>
                  </a:lnTo>
                  <a:lnTo>
                    <a:pt x="751840" y="88053"/>
                  </a:lnTo>
                  <a:lnTo>
                    <a:pt x="781192" y="101600"/>
                  </a:lnTo>
                  <a:lnTo>
                    <a:pt x="837636" y="69991"/>
                  </a:lnTo>
                  <a:lnTo>
                    <a:pt x="860214" y="76764"/>
                  </a:lnTo>
                  <a:lnTo>
                    <a:pt x="862472" y="108373"/>
                  </a:lnTo>
                  <a:lnTo>
                    <a:pt x="869245" y="126435"/>
                  </a:lnTo>
                  <a:lnTo>
                    <a:pt x="826347" y="216746"/>
                  </a:lnTo>
                  <a:lnTo>
                    <a:pt x="772160" y="221262"/>
                  </a:lnTo>
                  <a:lnTo>
                    <a:pt x="751840" y="228035"/>
                  </a:lnTo>
                  <a:lnTo>
                    <a:pt x="702169" y="252871"/>
                  </a:lnTo>
                  <a:lnTo>
                    <a:pt x="686365" y="268675"/>
                  </a:lnTo>
                  <a:lnTo>
                    <a:pt x="695396" y="286737"/>
                  </a:lnTo>
                  <a:lnTo>
                    <a:pt x="684107" y="311573"/>
                  </a:lnTo>
                  <a:lnTo>
                    <a:pt x="706685" y="329635"/>
                  </a:lnTo>
                  <a:lnTo>
                    <a:pt x="722489" y="386080"/>
                  </a:lnTo>
                  <a:lnTo>
                    <a:pt x="738294" y="404142"/>
                  </a:lnTo>
                  <a:lnTo>
                    <a:pt x="783449" y="422204"/>
                  </a:lnTo>
                  <a:lnTo>
                    <a:pt x="801512" y="458328"/>
                  </a:lnTo>
                  <a:lnTo>
                    <a:pt x="810543" y="494453"/>
                  </a:lnTo>
                  <a:lnTo>
                    <a:pt x="833120" y="514773"/>
                  </a:lnTo>
                  <a:lnTo>
                    <a:pt x="878276" y="492195"/>
                  </a:lnTo>
                  <a:lnTo>
                    <a:pt x="916658" y="532835"/>
                  </a:lnTo>
                  <a:lnTo>
                    <a:pt x="916658" y="550897"/>
                  </a:lnTo>
                  <a:lnTo>
                    <a:pt x="952783" y="559928"/>
                  </a:lnTo>
                  <a:lnTo>
                    <a:pt x="986649" y="548640"/>
                  </a:lnTo>
                  <a:lnTo>
                    <a:pt x="993423" y="568960"/>
                  </a:lnTo>
                  <a:lnTo>
                    <a:pt x="975360" y="584764"/>
                  </a:lnTo>
                  <a:lnTo>
                    <a:pt x="986649" y="616373"/>
                  </a:lnTo>
                  <a:lnTo>
                    <a:pt x="1006969" y="618631"/>
                  </a:lnTo>
                  <a:lnTo>
                    <a:pt x="986649" y="659271"/>
                  </a:lnTo>
                  <a:lnTo>
                    <a:pt x="997938" y="672817"/>
                  </a:lnTo>
                  <a:lnTo>
                    <a:pt x="997938" y="706684"/>
                  </a:lnTo>
                  <a:lnTo>
                    <a:pt x="955040" y="708942"/>
                  </a:lnTo>
                  <a:lnTo>
                    <a:pt x="991165" y="754097"/>
                  </a:lnTo>
                  <a:lnTo>
                    <a:pt x="991165" y="790222"/>
                  </a:lnTo>
                  <a:lnTo>
                    <a:pt x="975360" y="819573"/>
                  </a:lnTo>
                  <a:lnTo>
                    <a:pt x="943752" y="830862"/>
                  </a:lnTo>
                  <a:lnTo>
                    <a:pt x="909885" y="796995"/>
                  </a:lnTo>
                  <a:lnTo>
                    <a:pt x="909885" y="754097"/>
                  </a:lnTo>
                  <a:lnTo>
                    <a:pt x="887307" y="749582"/>
                  </a:lnTo>
                  <a:lnTo>
                    <a:pt x="866987" y="686364"/>
                  </a:lnTo>
                  <a:lnTo>
                    <a:pt x="830863" y="724746"/>
                  </a:lnTo>
                  <a:lnTo>
                    <a:pt x="787965" y="731520"/>
                  </a:lnTo>
                  <a:lnTo>
                    <a:pt x="708943" y="672817"/>
                  </a:lnTo>
                  <a:lnTo>
                    <a:pt x="708943" y="632177"/>
                  </a:lnTo>
                  <a:lnTo>
                    <a:pt x="670560" y="625404"/>
                  </a:lnTo>
                  <a:lnTo>
                    <a:pt x="611858" y="625404"/>
                  </a:lnTo>
                  <a:lnTo>
                    <a:pt x="541867" y="618631"/>
                  </a:lnTo>
                  <a:lnTo>
                    <a:pt x="512516" y="657013"/>
                  </a:lnTo>
                  <a:lnTo>
                    <a:pt x="523805" y="679591"/>
                  </a:lnTo>
                  <a:lnTo>
                    <a:pt x="485423" y="686364"/>
                  </a:lnTo>
                  <a:lnTo>
                    <a:pt x="413174" y="686364"/>
                  </a:lnTo>
                  <a:lnTo>
                    <a:pt x="381565" y="661528"/>
                  </a:lnTo>
                  <a:lnTo>
                    <a:pt x="356729" y="681848"/>
                  </a:lnTo>
                  <a:lnTo>
                    <a:pt x="334152" y="684106"/>
                  </a:lnTo>
                  <a:lnTo>
                    <a:pt x="318347" y="711200"/>
                  </a:lnTo>
                  <a:lnTo>
                    <a:pt x="318347" y="733777"/>
                  </a:lnTo>
                  <a:lnTo>
                    <a:pt x="273192" y="767644"/>
                  </a:lnTo>
                  <a:lnTo>
                    <a:pt x="261903" y="758613"/>
                  </a:lnTo>
                  <a:lnTo>
                    <a:pt x="295769" y="708942"/>
                  </a:lnTo>
                  <a:lnTo>
                    <a:pt x="284480" y="688622"/>
                  </a:lnTo>
                  <a:lnTo>
                    <a:pt x="257387" y="661528"/>
                  </a:lnTo>
                  <a:lnTo>
                    <a:pt x="205458" y="652497"/>
                  </a:lnTo>
                  <a:lnTo>
                    <a:pt x="167076" y="629920"/>
                  </a:lnTo>
                  <a:lnTo>
                    <a:pt x="110632" y="620888"/>
                  </a:lnTo>
                  <a:lnTo>
                    <a:pt x="69992" y="620888"/>
                  </a:lnTo>
                  <a:lnTo>
                    <a:pt x="63218" y="632177"/>
                  </a:lnTo>
                  <a:lnTo>
                    <a:pt x="6774" y="57573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Sekong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841970" y="5462653"/>
              <a:ext cx="929640" cy="846667"/>
            </a:xfrm>
            <a:custGeom>
              <a:avLst/>
              <a:gdLst>
                <a:gd name="connsiteX0" fmla="*/ 322862 w 1239520"/>
                <a:gd name="connsiteY0" fmla="*/ 29351 h 1128889"/>
                <a:gd name="connsiteX1" fmla="*/ 264160 w 1239520"/>
                <a:gd name="connsiteY1" fmla="*/ 74507 h 1128889"/>
                <a:gd name="connsiteX2" fmla="*/ 248356 w 1239520"/>
                <a:gd name="connsiteY2" fmla="*/ 65475 h 1128889"/>
                <a:gd name="connsiteX3" fmla="*/ 216747 w 1239520"/>
                <a:gd name="connsiteY3" fmla="*/ 81280 h 1128889"/>
                <a:gd name="connsiteX4" fmla="*/ 221262 w 1239520"/>
                <a:gd name="connsiteY4" fmla="*/ 106115 h 1128889"/>
                <a:gd name="connsiteX5" fmla="*/ 255129 w 1239520"/>
                <a:gd name="connsiteY5" fmla="*/ 121920 h 1128889"/>
                <a:gd name="connsiteX6" fmla="*/ 291253 w 1239520"/>
                <a:gd name="connsiteY6" fmla="*/ 121920 h 1128889"/>
                <a:gd name="connsiteX7" fmla="*/ 302542 w 1239520"/>
                <a:gd name="connsiteY7" fmla="*/ 151271 h 1128889"/>
                <a:gd name="connsiteX8" fmla="*/ 293511 w 1239520"/>
                <a:gd name="connsiteY8" fmla="*/ 171591 h 1128889"/>
                <a:gd name="connsiteX9" fmla="*/ 239325 w 1239520"/>
                <a:gd name="connsiteY9" fmla="*/ 185138 h 1128889"/>
                <a:gd name="connsiteX10" fmla="*/ 230293 w 1239520"/>
                <a:gd name="connsiteY10" fmla="*/ 205458 h 1128889"/>
                <a:gd name="connsiteX11" fmla="*/ 212231 w 1239520"/>
                <a:gd name="connsiteY11" fmla="*/ 255129 h 1128889"/>
                <a:gd name="connsiteX12" fmla="*/ 212231 w 1239520"/>
                <a:gd name="connsiteY12" fmla="*/ 264160 h 1128889"/>
                <a:gd name="connsiteX13" fmla="*/ 239325 w 1239520"/>
                <a:gd name="connsiteY13" fmla="*/ 300284 h 1128889"/>
                <a:gd name="connsiteX14" fmla="*/ 268676 w 1239520"/>
                <a:gd name="connsiteY14" fmla="*/ 307058 h 1128889"/>
                <a:gd name="connsiteX15" fmla="*/ 286738 w 1239520"/>
                <a:gd name="connsiteY15" fmla="*/ 343182 h 1128889"/>
                <a:gd name="connsiteX16" fmla="*/ 322862 w 1239520"/>
                <a:gd name="connsiteY16" fmla="*/ 356729 h 1128889"/>
                <a:gd name="connsiteX17" fmla="*/ 304800 w 1239520"/>
                <a:gd name="connsiteY17" fmla="*/ 388338 h 1128889"/>
                <a:gd name="connsiteX18" fmla="*/ 284480 w 1239520"/>
                <a:gd name="connsiteY18" fmla="*/ 388338 h 1128889"/>
                <a:gd name="connsiteX19" fmla="*/ 268676 w 1239520"/>
                <a:gd name="connsiteY19" fmla="*/ 404142 h 1128889"/>
                <a:gd name="connsiteX20" fmla="*/ 293511 w 1239520"/>
                <a:gd name="connsiteY20" fmla="*/ 426720 h 1128889"/>
                <a:gd name="connsiteX21" fmla="*/ 288996 w 1239520"/>
                <a:gd name="connsiteY21" fmla="*/ 442524 h 1128889"/>
                <a:gd name="connsiteX22" fmla="*/ 270933 w 1239520"/>
                <a:gd name="connsiteY22" fmla="*/ 442524 h 1128889"/>
                <a:gd name="connsiteX23" fmla="*/ 259645 w 1239520"/>
                <a:gd name="connsiteY23" fmla="*/ 480907 h 1128889"/>
                <a:gd name="connsiteX24" fmla="*/ 232551 w 1239520"/>
                <a:gd name="connsiteY24" fmla="*/ 485422 h 1128889"/>
                <a:gd name="connsiteX25" fmla="*/ 234809 w 1239520"/>
                <a:gd name="connsiteY25" fmla="*/ 523804 h 1128889"/>
                <a:gd name="connsiteX26" fmla="*/ 261902 w 1239520"/>
                <a:gd name="connsiteY26" fmla="*/ 528320 h 1128889"/>
                <a:gd name="connsiteX27" fmla="*/ 268676 w 1239520"/>
                <a:gd name="connsiteY27" fmla="*/ 562187 h 1128889"/>
                <a:gd name="connsiteX28" fmla="*/ 268676 w 1239520"/>
                <a:gd name="connsiteY28" fmla="*/ 602827 h 1128889"/>
                <a:gd name="connsiteX29" fmla="*/ 261902 w 1239520"/>
                <a:gd name="connsiteY29" fmla="*/ 643467 h 1128889"/>
                <a:gd name="connsiteX30" fmla="*/ 246098 w 1239520"/>
                <a:gd name="connsiteY30" fmla="*/ 684107 h 1128889"/>
                <a:gd name="connsiteX31" fmla="*/ 207716 w 1239520"/>
                <a:gd name="connsiteY31" fmla="*/ 736035 h 1128889"/>
                <a:gd name="connsiteX32" fmla="*/ 178365 w 1239520"/>
                <a:gd name="connsiteY32" fmla="*/ 749582 h 1128889"/>
                <a:gd name="connsiteX33" fmla="*/ 130951 w 1239520"/>
                <a:gd name="connsiteY33" fmla="*/ 783449 h 1128889"/>
                <a:gd name="connsiteX34" fmla="*/ 110631 w 1239520"/>
                <a:gd name="connsiteY34" fmla="*/ 778933 h 1128889"/>
                <a:gd name="connsiteX35" fmla="*/ 60960 w 1239520"/>
                <a:gd name="connsiteY35" fmla="*/ 792480 h 1128889"/>
                <a:gd name="connsiteX36" fmla="*/ 24836 w 1239520"/>
                <a:gd name="connsiteY36" fmla="*/ 812800 h 1128889"/>
                <a:gd name="connsiteX37" fmla="*/ 0 w 1239520"/>
                <a:gd name="connsiteY37" fmla="*/ 830862 h 1128889"/>
                <a:gd name="connsiteX38" fmla="*/ 11289 w 1239520"/>
                <a:gd name="connsiteY38" fmla="*/ 891822 h 1128889"/>
                <a:gd name="connsiteX39" fmla="*/ 42898 w 1239520"/>
                <a:gd name="connsiteY39" fmla="*/ 921173 h 1128889"/>
                <a:gd name="connsiteX40" fmla="*/ 67733 w 1239520"/>
                <a:gd name="connsiteY40" fmla="*/ 952782 h 1128889"/>
                <a:gd name="connsiteX41" fmla="*/ 112889 w 1239520"/>
                <a:gd name="connsiteY41" fmla="*/ 952782 h 1128889"/>
                <a:gd name="connsiteX42" fmla="*/ 124178 w 1239520"/>
                <a:gd name="connsiteY42" fmla="*/ 984391 h 1128889"/>
                <a:gd name="connsiteX43" fmla="*/ 158045 w 1239520"/>
                <a:gd name="connsiteY43" fmla="*/ 1011484 h 1128889"/>
                <a:gd name="connsiteX44" fmla="*/ 221262 w 1239520"/>
                <a:gd name="connsiteY44" fmla="*/ 1002453 h 1128889"/>
                <a:gd name="connsiteX45" fmla="*/ 277707 w 1239520"/>
                <a:gd name="connsiteY45" fmla="*/ 966329 h 1128889"/>
                <a:gd name="connsiteX46" fmla="*/ 313831 w 1239520"/>
                <a:gd name="connsiteY46" fmla="*/ 973102 h 1128889"/>
                <a:gd name="connsiteX47" fmla="*/ 336409 w 1239520"/>
                <a:gd name="connsiteY47" fmla="*/ 997938 h 1128889"/>
                <a:gd name="connsiteX48" fmla="*/ 388338 w 1239520"/>
                <a:gd name="connsiteY48" fmla="*/ 1000195 h 1128889"/>
                <a:gd name="connsiteX49" fmla="*/ 449298 w 1239520"/>
                <a:gd name="connsiteY49" fmla="*/ 988907 h 1128889"/>
                <a:gd name="connsiteX50" fmla="*/ 451556 w 1239520"/>
                <a:gd name="connsiteY50" fmla="*/ 1043093 h 1128889"/>
                <a:gd name="connsiteX51" fmla="*/ 526062 w 1239520"/>
                <a:gd name="connsiteY51" fmla="*/ 1101795 h 1128889"/>
                <a:gd name="connsiteX52" fmla="*/ 535093 w 1239520"/>
                <a:gd name="connsiteY52" fmla="*/ 1115342 h 1128889"/>
                <a:gd name="connsiteX53" fmla="*/ 596053 w 1239520"/>
                <a:gd name="connsiteY53" fmla="*/ 1110827 h 1128889"/>
                <a:gd name="connsiteX54" fmla="*/ 634436 w 1239520"/>
                <a:gd name="connsiteY54" fmla="*/ 1106311 h 1128889"/>
                <a:gd name="connsiteX55" fmla="*/ 654756 w 1239520"/>
                <a:gd name="connsiteY55" fmla="*/ 1108569 h 1128889"/>
                <a:gd name="connsiteX56" fmla="*/ 690880 w 1239520"/>
                <a:gd name="connsiteY56" fmla="*/ 1128889 h 1128889"/>
                <a:gd name="connsiteX57" fmla="*/ 702169 w 1239520"/>
                <a:gd name="connsiteY57" fmla="*/ 1081475 h 1128889"/>
                <a:gd name="connsiteX58" fmla="*/ 717973 w 1239520"/>
                <a:gd name="connsiteY58" fmla="*/ 1040835 h 1128889"/>
                <a:gd name="connsiteX59" fmla="*/ 760871 w 1239520"/>
                <a:gd name="connsiteY59" fmla="*/ 1016000 h 1128889"/>
                <a:gd name="connsiteX60" fmla="*/ 706685 w 1239520"/>
                <a:gd name="connsiteY60" fmla="*/ 973102 h 1128889"/>
                <a:gd name="connsiteX61" fmla="*/ 695396 w 1239520"/>
                <a:gd name="connsiteY61" fmla="*/ 930204 h 1128889"/>
                <a:gd name="connsiteX62" fmla="*/ 706685 w 1239520"/>
                <a:gd name="connsiteY62" fmla="*/ 916658 h 1128889"/>
                <a:gd name="connsiteX63" fmla="*/ 650240 w 1239520"/>
                <a:gd name="connsiteY63" fmla="*/ 905369 h 1128889"/>
                <a:gd name="connsiteX64" fmla="*/ 641209 w 1239520"/>
                <a:gd name="connsiteY64" fmla="*/ 866987 h 1128889"/>
                <a:gd name="connsiteX65" fmla="*/ 643467 w 1239520"/>
                <a:gd name="connsiteY65" fmla="*/ 842151 h 1128889"/>
                <a:gd name="connsiteX66" fmla="*/ 618631 w 1239520"/>
                <a:gd name="connsiteY66" fmla="*/ 830862 h 1128889"/>
                <a:gd name="connsiteX67" fmla="*/ 609600 w 1239520"/>
                <a:gd name="connsiteY67" fmla="*/ 803769 h 1128889"/>
                <a:gd name="connsiteX68" fmla="*/ 625405 w 1239520"/>
                <a:gd name="connsiteY68" fmla="*/ 796995 h 1128889"/>
                <a:gd name="connsiteX69" fmla="*/ 645725 w 1239520"/>
                <a:gd name="connsiteY69" fmla="*/ 796995 h 1128889"/>
                <a:gd name="connsiteX70" fmla="*/ 686365 w 1239520"/>
                <a:gd name="connsiteY70" fmla="*/ 803769 h 1128889"/>
                <a:gd name="connsiteX71" fmla="*/ 708942 w 1239520"/>
                <a:gd name="connsiteY71" fmla="*/ 794738 h 1128889"/>
                <a:gd name="connsiteX72" fmla="*/ 751840 w 1239520"/>
                <a:gd name="connsiteY72" fmla="*/ 799253 h 1128889"/>
                <a:gd name="connsiteX73" fmla="*/ 747325 w 1239520"/>
                <a:gd name="connsiteY73" fmla="*/ 808284 h 1128889"/>
                <a:gd name="connsiteX74" fmla="*/ 767645 w 1239520"/>
                <a:gd name="connsiteY74" fmla="*/ 806027 h 1128889"/>
                <a:gd name="connsiteX75" fmla="*/ 799253 w 1239520"/>
                <a:gd name="connsiteY75" fmla="*/ 781191 h 1128889"/>
                <a:gd name="connsiteX76" fmla="*/ 808285 w 1239520"/>
                <a:gd name="connsiteY76" fmla="*/ 747324 h 1128889"/>
                <a:gd name="connsiteX77" fmla="*/ 806027 w 1239520"/>
                <a:gd name="connsiteY77" fmla="*/ 717973 h 1128889"/>
                <a:gd name="connsiteX78" fmla="*/ 824089 w 1239520"/>
                <a:gd name="connsiteY78" fmla="*/ 715715 h 1128889"/>
                <a:gd name="connsiteX79" fmla="*/ 846667 w 1239520"/>
                <a:gd name="connsiteY79" fmla="*/ 740551 h 1128889"/>
                <a:gd name="connsiteX80" fmla="*/ 880533 w 1239520"/>
                <a:gd name="connsiteY80" fmla="*/ 740551 h 1128889"/>
                <a:gd name="connsiteX81" fmla="*/ 862471 w 1239520"/>
                <a:gd name="connsiteY81" fmla="*/ 693138 h 1128889"/>
                <a:gd name="connsiteX82" fmla="*/ 857956 w 1239520"/>
                <a:gd name="connsiteY82" fmla="*/ 645724 h 1128889"/>
                <a:gd name="connsiteX83" fmla="*/ 833120 w 1239520"/>
                <a:gd name="connsiteY83" fmla="*/ 605084 h 1128889"/>
                <a:gd name="connsiteX84" fmla="*/ 808285 w 1239520"/>
                <a:gd name="connsiteY84" fmla="*/ 562187 h 1128889"/>
                <a:gd name="connsiteX85" fmla="*/ 758613 w 1239520"/>
                <a:gd name="connsiteY85" fmla="*/ 548640 h 1128889"/>
                <a:gd name="connsiteX86" fmla="*/ 729262 w 1239520"/>
                <a:gd name="connsiteY86" fmla="*/ 498969 h 1128889"/>
                <a:gd name="connsiteX87" fmla="*/ 749582 w 1239520"/>
                <a:gd name="connsiteY87" fmla="*/ 480907 h 1128889"/>
                <a:gd name="connsiteX88" fmla="*/ 790222 w 1239520"/>
                <a:gd name="connsiteY88" fmla="*/ 422204 h 1128889"/>
                <a:gd name="connsiteX89" fmla="*/ 821831 w 1239520"/>
                <a:gd name="connsiteY89" fmla="*/ 379307 h 1128889"/>
                <a:gd name="connsiteX90" fmla="*/ 848925 w 1239520"/>
                <a:gd name="connsiteY90" fmla="*/ 338667 h 1128889"/>
                <a:gd name="connsiteX91" fmla="*/ 921173 w 1239520"/>
                <a:gd name="connsiteY91" fmla="*/ 336409 h 1128889"/>
                <a:gd name="connsiteX92" fmla="*/ 932462 w 1239520"/>
                <a:gd name="connsiteY92" fmla="*/ 365760 h 1128889"/>
                <a:gd name="connsiteX93" fmla="*/ 955040 w 1239520"/>
                <a:gd name="connsiteY93" fmla="*/ 374791 h 1128889"/>
                <a:gd name="connsiteX94" fmla="*/ 993422 w 1239520"/>
                <a:gd name="connsiteY94" fmla="*/ 345440 h 1128889"/>
                <a:gd name="connsiteX95" fmla="*/ 986649 w 1239520"/>
                <a:gd name="connsiteY95" fmla="*/ 408658 h 1128889"/>
                <a:gd name="connsiteX96" fmla="*/ 982133 w 1239520"/>
                <a:gd name="connsiteY96" fmla="*/ 419947 h 1128889"/>
                <a:gd name="connsiteX97" fmla="*/ 993422 w 1239520"/>
                <a:gd name="connsiteY97" fmla="*/ 438009 h 1128889"/>
                <a:gd name="connsiteX98" fmla="*/ 979876 w 1239520"/>
                <a:gd name="connsiteY98" fmla="*/ 469618 h 1128889"/>
                <a:gd name="connsiteX99" fmla="*/ 1052125 w 1239520"/>
                <a:gd name="connsiteY99" fmla="*/ 498969 h 1128889"/>
                <a:gd name="connsiteX100" fmla="*/ 1074702 w 1239520"/>
                <a:gd name="connsiteY100" fmla="*/ 498969 h 1128889"/>
                <a:gd name="connsiteX101" fmla="*/ 1081476 w 1239520"/>
                <a:gd name="connsiteY101" fmla="*/ 514773 h 1128889"/>
                <a:gd name="connsiteX102" fmla="*/ 1101796 w 1239520"/>
                <a:gd name="connsiteY102" fmla="*/ 494453 h 1128889"/>
                <a:gd name="connsiteX103" fmla="*/ 1124373 w 1239520"/>
                <a:gd name="connsiteY103" fmla="*/ 494453 h 1128889"/>
                <a:gd name="connsiteX104" fmla="*/ 1162756 w 1239520"/>
                <a:gd name="connsiteY104" fmla="*/ 462844 h 1128889"/>
                <a:gd name="connsiteX105" fmla="*/ 1162756 w 1239520"/>
                <a:gd name="connsiteY105" fmla="*/ 438009 h 1128889"/>
                <a:gd name="connsiteX106" fmla="*/ 1235005 w 1239520"/>
                <a:gd name="connsiteY106" fmla="*/ 370275 h 1128889"/>
                <a:gd name="connsiteX107" fmla="*/ 1239520 w 1239520"/>
                <a:gd name="connsiteY107" fmla="*/ 302542 h 1128889"/>
                <a:gd name="connsiteX108" fmla="*/ 1201138 w 1239520"/>
                <a:gd name="connsiteY108" fmla="*/ 261902 h 1128889"/>
                <a:gd name="connsiteX109" fmla="*/ 1178560 w 1239520"/>
                <a:gd name="connsiteY109" fmla="*/ 237067 h 1128889"/>
                <a:gd name="connsiteX110" fmla="*/ 1149209 w 1239520"/>
                <a:gd name="connsiteY110" fmla="*/ 252871 h 1128889"/>
                <a:gd name="connsiteX111" fmla="*/ 1106311 w 1239520"/>
                <a:gd name="connsiteY111" fmla="*/ 248355 h 1128889"/>
                <a:gd name="connsiteX112" fmla="*/ 1119858 w 1239520"/>
                <a:gd name="connsiteY112" fmla="*/ 223520 h 1128889"/>
                <a:gd name="connsiteX113" fmla="*/ 1149209 w 1239520"/>
                <a:gd name="connsiteY113" fmla="*/ 203200 h 1128889"/>
                <a:gd name="connsiteX114" fmla="*/ 1106311 w 1239520"/>
                <a:gd name="connsiteY114" fmla="*/ 169333 h 1128889"/>
                <a:gd name="connsiteX115" fmla="*/ 1072445 w 1239520"/>
                <a:gd name="connsiteY115" fmla="*/ 146755 h 1128889"/>
                <a:gd name="connsiteX116" fmla="*/ 986649 w 1239520"/>
                <a:gd name="connsiteY116" fmla="*/ 115147 h 1128889"/>
                <a:gd name="connsiteX117" fmla="*/ 943751 w 1239520"/>
                <a:gd name="connsiteY117" fmla="*/ 112889 h 1128889"/>
                <a:gd name="connsiteX118" fmla="*/ 903111 w 1239520"/>
                <a:gd name="connsiteY118" fmla="*/ 119662 h 1128889"/>
                <a:gd name="connsiteX119" fmla="*/ 873760 w 1239520"/>
                <a:gd name="connsiteY119" fmla="*/ 88053 h 1128889"/>
                <a:gd name="connsiteX120" fmla="*/ 853440 w 1239520"/>
                <a:gd name="connsiteY120" fmla="*/ 63218 h 1128889"/>
                <a:gd name="connsiteX121" fmla="*/ 803769 w 1239520"/>
                <a:gd name="connsiteY121" fmla="*/ 90311 h 1128889"/>
                <a:gd name="connsiteX122" fmla="*/ 769902 w 1239520"/>
                <a:gd name="connsiteY122" fmla="*/ 108373 h 1128889"/>
                <a:gd name="connsiteX123" fmla="*/ 729262 w 1239520"/>
                <a:gd name="connsiteY123" fmla="*/ 151271 h 1128889"/>
                <a:gd name="connsiteX124" fmla="*/ 711200 w 1239520"/>
                <a:gd name="connsiteY124" fmla="*/ 126435 h 1128889"/>
                <a:gd name="connsiteX125" fmla="*/ 686365 w 1239520"/>
                <a:gd name="connsiteY125" fmla="*/ 74507 h 1128889"/>
                <a:gd name="connsiteX126" fmla="*/ 679591 w 1239520"/>
                <a:gd name="connsiteY126" fmla="*/ 33867 h 1128889"/>
                <a:gd name="connsiteX127" fmla="*/ 693138 w 1239520"/>
                <a:gd name="connsiteY127" fmla="*/ 29351 h 1128889"/>
                <a:gd name="connsiteX128" fmla="*/ 663787 w 1239520"/>
                <a:gd name="connsiteY128" fmla="*/ 4515 h 1128889"/>
                <a:gd name="connsiteX129" fmla="*/ 616373 w 1239520"/>
                <a:gd name="connsiteY129" fmla="*/ 40640 h 1128889"/>
                <a:gd name="connsiteX130" fmla="*/ 584765 w 1239520"/>
                <a:gd name="connsiteY130" fmla="*/ 0 h 1128889"/>
                <a:gd name="connsiteX131" fmla="*/ 557671 w 1239520"/>
                <a:gd name="connsiteY131" fmla="*/ 13547 h 1128889"/>
                <a:gd name="connsiteX132" fmla="*/ 557671 w 1239520"/>
                <a:gd name="connsiteY132" fmla="*/ 29351 h 1128889"/>
                <a:gd name="connsiteX133" fmla="*/ 478649 w 1239520"/>
                <a:gd name="connsiteY133" fmla="*/ 36124 h 1128889"/>
                <a:gd name="connsiteX134" fmla="*/ 426720 w 1239520"/>
                <a:gd name="connsiteY134" fmla="*/ 36124 h 1128889"/>
                <a:gd name="connsiteX135" fmla="*/ 419947 w 1239520"/>
                <a:gd name="connsiteY135" fmla="*/ 11289 h 1128889"/>
                <a:gd name="connsiteX136" fmla="*/ 322862 w 1239520"/>
                <a:gd name="connsiteY136" fmla="*/ 29351 h 112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239520" h="1128889">
                  <a:moveTo>
                    <a:pt x="322862" y="29351"/>
                  </a:moveTo>
                  <a:lnTo>
                    <a:pt x="264160" y="74507"/>
                  </a:lnTo>
                  <a:lnTo>
                    <a:pt x="248356" y="65475"/>
                  </a:lnTo>
                  <a:lnTo>
                    <a:pt x="216747" y="81280"/>
                  </a:lnTo>
                  <a:lnTo>
                    <a:pt x="221262" y="106115"/>
                  </a:lnTo>
                  <a:lnTo>
                    <a:pt x="255129" y="121920"/>
                  </a:lnTo>
                  <a:lnTo>
                    <a:pt x="291253" y="121920"/>
                  </a:lnTo>
                  <a:lnTo>
                    <a:pt x="302542" y="151271"/>
                  </a:lnTo>
                  <a:lnTo>
                    <a:pt x="293511" y="171591"/>
                  </a:lnTo>
                  <a:lnTo>
                    <a:pt x="239325" y="185138"/>
                  </a:lnTo>
                  <a:lnTo>
                    <a:pt x="230293" y="205458"/>
                  </a:lnTo>
                  <a:lnTo>
                    <a:pt x="212231" y="255129"/>
                  </a:lnTo>
                  <a:lnTo>
                    <a:pt x="212231" y="264160"/>
                  </a:lnTo>
                  <a:lnTo>
                    <a:pt x="239325" y="300284"/>
                  </a:lnTo>
                  <a:lnTo>
                    <a:pt x="268676" y="307058"/>
                  </a:lnTo>
                  <a:lnTo>
                    <a:pt x="286738" y="343182"/>
                  </a:lnTo>
                  <a:lnTo>
                    <a:pt x="322862" y="356729"/>
                  </a:lnTo>
                  <a:lnTo>
                    <a:pt x="304800" y="388338"/>
                  </a:lnTo>
                  <a:lnTo>
                    <a:pt x="284480" y="388338"/>
                  </a:lnTo>
                  <a:lnTo>
                    <a:pt x="268676" y="404142"/>
                  </a:lnTo>
                  <a:lnTo>
                    <a:pt x="293511" y="426720"/>
                  </a:lnTo>
                  <a:lnTo>
                    <a:pt x="288996" y="442524"/>
                  </a:lnTo>
                  <a:lnTo>
                    <a:pt x="270933" y="442524"/>
                  </a:lnTo>
                  <a:lnTo>
                    <a:pt x="259645" y="480907"/>
                  </a:lnTo>
                  <a:lnTo>
                    <a:pt x="232551" y="485422"/>
                  </a:lnTo>
                  <a:lnTo>
                    <a:pt x="234809" y="523804"/>
                  </a:lnTo>
                  <a:lnTo>
                    <a:pt x="261902" y="528320"/>
                  </a:lnTo>
                  <a:lnTo>
                    <a:pt x="268676" y="562187"/>
                  </a:lnTo>
                  <a:lnTo>
                    <a:pt x="268676" y="602827"/>
                  </a:lnTo>
                  <a:lnTo>
                    <a:pt x="261902" y="643467"/>
                  </a:lnTo>
                  <a:lnTo>
                    <a:pt x="246098" y="684107"/>
                  </a:lnTo>
                  <a:lnTo>
                    <a:pt x="207716" y="736035"/>
                  </a:lnTo>
                  <a:lnTo>
                    <a:pt x="178365" y="749582"/>
                  </a:lnTo>
                  <a:lnTo>
                    <a:pt x="130951" y="783449"/>
                  </a:lnTo>
                  <a:lnTo>
                    <a:pt x="110631" y="778933"/>
                  </a:lnTo>
                  <a:lnTo>
                    <a:pt x="60960" y="792480"/>
                  </a:lnTo>
                  <a:lnTo>
                    <a:pt x="24836" y="812800"/>
                  </a:lnTo>
                  <a:lnTo>
                    <a:pt x="0" y="830862"/>
                  </a:lnTo>
                  <a:lnTo>
                    <a:pt x="11289" y="891822"/>
                  </a:lnTo>
                  <a:lnTo>
                    <a:pt x="42898" y="921173"/>
                  </a:lnTo>
                  <a:lnTo>
                    <a:pt x="67733" y="952782"/>
                  </a:lnTo>
                  <a:lnTo>
                    <a:pt x="112889" y="952782"/>
                  </a:lnTo>
                  <a:lnTo>
                    <a:pt x="124178" y="984391"/>
                  </a:lnTo>
                  <a:lnTo>
                    <a:pt x="158045" y="1011484"/>
                  </a:lnTo>
                  <a:lnTo>
                    <a:pt x="221262" y="1002453"/>
                  </a:lnTo>
                  <a:lnTo>
                    <a:pt x="277707" y="966329"/>
                  </a:lnTo>
                  <a:lnTo>
                    <a:pt x="313831" y="973102"/>
                  </a:lnTo>
                  <a:lnTo>
                    <a:pt x="336409" y="997938"/>
                  </a:lnTo>
                  <a:lnTo>
                    <a:pt x="388338" y="1000195"/>
                  </a:lnTo>
                  <a:lnTo>
                    <a:pt x="449298" y="988907"/>
                  </a:lnTo>
                  <a:cubicBezTo>
                    <a:pt x="450051" y="1006969"/>
                    <a:pt x="450803" y="1025031"/>
                    <a:pt x="451556" y="1043093"/>
                  </a:cubicBezTo>
                  <a:lnTo>
                    <a:pt x="526062" y="1101795"/>
                  </a:lnTo>
                  <a:lnTo>
                    <a:pt x="535093" y="1115342"/>
                  </a:lnTo>
                  <a:lnTo>
                    <a:pt x="596053" y="1110827"/>
                  </a:lnTo>
                  <a:lnTo>
                    <a:pt x="634436" y="1106311"/>
                  </a:lnTo>
                  <a:lnTo>
                    <a:pt x="654756" y="1108569"/>
                  </a:lnTo>
                  <a:lnTo>
                    <a:pt x="690880" y="1128889"/>
                  </a:lnTo>
                  <a:lnTo>
                    <a:pt x="702169" y="1081475"/>
                  </a:lnTo>
                  <a:lnTo>
                    <a:pt x="717973" y="1040835"/>
                  </a:lnTo>
                  <a:lnTo>
                    <a:pt x="760871" y="1016000"/>
                  </a:lnTo>
                  <a:lnTo>
                    <a:pt x="706685" y="973102"/>
                  </a:lnTo>
                  <a:lnTo>
                    <a:pt x="695396" y="930204"/>
                  </a:lnTo>
                  <a:lnTo>
                    <a:pt x="706685" y="916658"/>
                  </a:lnTo>
                  <a:lnTo>
                    <a:pt x="650240" y="905369"/>
                  </a:lnTo>
                  <a:lnTo>
                    <a:pt x="641209" y="866987"/>
                  </a:lnTo>
                  <a:lnTo>
                    <a:pt x="643467" y="842151"/>
                  </a:lnTo>
                  <a:lnTo>
                    <a:pt x="618631" y="830862"/>
                  </a:lnTo>
                  <a:lnTo>
                    <a:pt x="609600" y="803769"/>
                  </a:lnTo>
                  <a:lnTo>
                    <a:pt x="625405" y="796995"/>
                  </a:lnTo>
                  <a:lnTo>
                    <a:pt x="645725" y="796995"/>
                  </a:lnTo>
                  <a:lnTo>
                    <a:pt x="686365" y="803769"/>
                  </a:lnTo>
                  <a:lnTo>
                    <a:pt x="708942" y="794738"/>
                  </a:lnTo>
                  <a:lnTo>
                    <a:pt x="751840" y="799253"/>
                  </a:lnTo>
                  <a:lnTo>
                    <a:pt x="747325" y="808284"/>
                  </a:lnTo>
                  <a:lnTo>
                    <a:pt x="767645" y="806027"/>
                  </a:lnTo>
                  <a:lnTo>
                    <a:pt x="799253" y="781191"/>
                  </a:lnTo>
                  <a:lnTo>
                    <a:pt x="808285" y="747324"/>
                  </a:lnTo>
                  <a:lnTo>
                    <a:pt x="806027" y="717973"/>
                  </a:lnTo>
                  <a:lnTo>
                    <a:pt x="824089" y="715715"/>
                  </a:lnTo>
                  <a:lnTo>
                    <a:pt x="846667" y="740551"/>
                  </a:lnTo>
                  <a:lnTo>
                    <a:pt x="880533" y="740551"/>
                  </a:lnTo>
                  <a:lnTo>
                    <a:pt x="862471" y="693138"/>
                  </a:lnTo>
                  <a:lnTo>
                    <a:pt x="857956" y="645724"/>
                  </a:lnTo>
                  <a:lnTo>
                    <a:pt x="833120" y="605084"/>
                  </a:lnTo>
                  <a:lnTo>
                    <a:pt x="808285" y="562187"/>
                  </a:lnTo>
                  <a:lnTo>
                    <a:pt x="758613" y="548640"/>
                  </a:lnTo>
                  <a:lnTo>
                    <a:pt x="729262" y="498969"/>
                  </a:lnTo>
                  <a:lnTo>
                    <a:pt x="749582" y="480907"/>
                  </a:lnTo>
                  <a:lnTo>
                    <a:pt x="790222" y="422204"/>
                  </a:lnTo>
                  <a:lnTo>
                    <a:pt x="821831" y="379307"/>
                  </a:lnTo>
                  <a:lnTo>
                    <a:pt x="848925" y="338667"/>
                  </a:lnTo>
                  <a:lnTo>
                    <a:pt x="921173" y="336409"/>
                  </a:lnTo>
                  <a:lnTo>
                    <a:pt x="932462" y="365760"/>
                  </a:lnTo>
                  <a:lnTo>
                    <a:pt x="955040" y="374791"/>
                  </a:lnTo>
                  <a:lnTo>
                    <a:pt x="993422" y="345440"/>
                  </a:lnTo>
                  <a:lnTo>
                    <a:pt x="986649" y="408658"/>
                  </a:lnTo>
                  <a:lnTo>
                    <a:pt x="982133" y="419947"/>
                  </a:lnTo>
                  <a:lnTo>
                    <a:pt x="993422" y="438009"/>
                  </a:lnTo>
                  <a:lnTo>
                    <a:pt x="979876" y="469618"/>
                  </a:lnTo>
                  <a:lnTo>
                    <a:pt x="1052125" y="498969"/>
                  </a:lnTo>
                  <a:lnTo>
                    <a:pt x="1074702" y="498969"/>
                  </a:lnTo>
                  <a:lnTo>
                    <a:pt x="1081476" y="514773"/>
                  </a:lnTo>
                  <a:lnTo>
                    <a:pt x="1101796" y="494453"/>
                  </a:lnTo>
                  <a:lnTo>
                    <a:pt x="1124373" y="494453"/>
                  </a:lnTo>
                  <a:lnTo>
                    <a:pt x="1162756" y="462844"/>
                  </a:lnTo>
                  <a:lnTo>
                    <a:pt x="1162756" y="438009"/>
                  </a:lnTo>
                  <a:lnTo>
                    <a:pt x="1235005" y="370275"/>
                  </a:lnTo>
                  <a:lnTo>
                    <a:pt x="1239520" y="302542"/>
                  </a:lnTo>
                  <a:lnTo>
                    <a:pt x="1201138" y="261902"/>
                  </a:lnTo>
                  <a:lnTo>
                    <a:pt x="1178560" y="237067"/>
                  </a:lnTo>
                  <a:lnTo>
                    <a:pt x="1149209" y="252871"/>
                  </a:lnTo>
                  <a:lnTo>
                    <a:pt x="1106311" y="248355"/>
                  </a:lnTo>
                  <a:lnTo>
                    <a:pt x="1119858" y="223520"/>
                  </a:lnTo>
                  <a:lnTo>
                    <a:pt x="1149209" y="203200"/>
                  </a:lnTo>
                  <a:lnTo>
                    <a:pt x="1106311" y="169333"/>
                  </a:lnTo>
                  <a:lnTo>
                    <a:pt x="1072445" y="146755"/>
                  </a:lnTo>
                  <a:lnTo>
                    <a:pt x="986649" y="115147"/>
                  </a:lnTo>
                  <a:lnTo>
                    <a:pt x="943751" y="112889"/>
                  </a:lnTo>
                  <a:lnTo>
                    <a:pt x="903111" y="119662"/>
                  </a:lnTo>
                  <a:lnTo>
                    <a:pt x="873760" y="88053"/>
                  </a:lnTo>
                  <a:lnTo>
                    <a:pt x="853440" y="63218"/>
                  </a:lnTo>
                  <a:lnTo>
                    <a:pt x="803769" y="90311"/>
                  </a:lnTo>
                  <a:lnTo>
                    <a:pt x="769902" y="108373"/>
                  </a:lnTo>
                  <a:lnTo>
                    <a:pt x="729262" y="151271"/>
                  </a:lnTo>
                  <a:lnTo>
                    <a:pt x="711200" y="126435"/>
                  </a:lnTo>
                  <a:lnTo>
                    <a:pt x="686365" y="74507"/>
                  </a:lnTo>
                  <a:lnTo>
                    <a:pt x="679591" y="33867"/>
                  </a:lnTo>
                  <a:lnTo>
                    <a:pt x="693138" y="29351"/>
                  </a:lnTo>
                  <a:lnTo>
                    <a:pt x="663787" y="4515"/>
                  </a:lnTo>
                  <a:lnTo>
                    <a:pt x="616373" y="40640"/>
                  </a:lnTo>
                  <a:lnTo>
                    <a:pt x="584765" y="0"/>
                  </a:lnTo>
                  <a:lnTo>
                    <a:pt x="557671" y="13547"/>
                  </a:lnTo>
                  <a:lnTo>
                    <a:pt x="557671" y="29351"/>
                  </a:lnTo>
                  <a:lnTo>
                    <a:pt x="478649" y="36124"/>
                  </a:lnTo>
                  <a:lnTo>
                    <a:pt x="426720" y="36124"/>
                  </a:lnTo>
                  <a:lnTo>
                    <a:pt x="419947" y="11289"/>
                  </a:lnTo>
                  <a:lnTo>
                    <a:pt x="322862" y="2935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tx1"/>
                </a:solidFill>
              </a:endParaRPr>
            </a:p>
            <a:p>
              <a:pPr algn="ctr"/>
              <a:endParaRPr lang="en-US" sz="6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Champasak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395475" y="5539475"/>
              <a:ext cx="804333" cy="594360"/>
            </a:xfrm>
            <a:custGeom>
              <a:avLst/>
              <a:gdLst>
                <a:gd name="connsiteX0" fmla="*/ 139982 w 1072444"/>
                <a:gd name="connsiteY0" fmla="*/ 654755 h 792480"/>
                <a:gd name="connsiteX1" fmla="*/ 135467 w 1072444"/>
                <a:gd name="connsiteY1" fmla="*/ 602826 h 792480"/>
                <a:gd name="connsiteX2" fmla="*/ 135467 w 1072444"/>
                <a:gd name="connsiteY2" fmla="*/ 584764 h 792480"/>
                <a:gd name="connsiteX3" fmla="*/ 146755 w 1072444"/>
                <a:gd name="connsiteY3" fmla="*/ 582506 h 792480"/>
                <a:gd name="connsiteX4" fmla="*/ 101600 w 1072444"/>
                <a:gd name="connsiteY4" fmla="*/ 521546 h 792480"/>
                <a:gd name="connsiteX5" fmla="*/ 79022 w 1072444"/>
                <a:gd name="connsiteY5" fmla="*/ 492195 h 792480"/>
                <a:gd name="connsiteX6" fmla="*/ 69991 w 1072444"/>
                <a:gd name="connsiteY6" fmla="*/ 462844 h 792480"/>
                <a:gd name="connsiteX7" fmla="*/ 38382 w 1072444"/>
                <a:gd name="connsiteY7" fmla="*/ 449297 h 792480"/>
                <a:gd name="connsiteX8" fmla="*/ 0 w 1072444"/>
                <a:gd name="connsiteY8" fmla="*/ 408657 h 792480"/>
                <a:gd name="connsiteX9" fmla="*/ 24835 w 1072444"/>
                <a:gd name="connsiteY9" fmla="*/ 377048 h 792480"/>
                <a:gd name="connsiteX10" fmla="*/ 38382 w 1072444"/>
                <a:gd name="connsiteY10" fmla="*/ 336408 h 792480"/>
                <a:gd name="connsiteX11" fmla="*/ 99342 w 1072444"/>
                <a:gd name="connsiteY11" fmla="*/ 266417 h 792480"/>
                <a:gd name="connsiteX12" fmla="*/ 135467 w 1072444"/>
                <a:gd name="connsiteY12" fmla="*/ 252871 h 792480"/>
                <a:gd name="connsiteX13" fmla="*/ 196427 w 1072444"/>
                <a:gd name="connsiteY13" fmla="*/ 264160 h 792480"/>
                <a:gd name="connsiteX14" fmla="*/ 216747 w 1072444"/>
                <a:gd name="connsiteY14" fmla="*/ 282222 h 792480"/>
                <a:gd name="connsiteX15" fmla="*/ 248355 w 1072444"/>
                <a:gd name="connsiteY15" fmla="*/ 264160 h 792480"/>
                <a:gd name="connsiteX16" fmla="*/ 255129 w 1072444"/>
                <a:gd name="connsiteY16" fmla="*/ 257386 h 792480"/>
                <a:gd name="connsiteX17" fmla="*/ 255129 w 1072444"/>
                <a:gd name="connsiteY17" fmla="*/ 309315 h 792480"/>
                <a:gd name="connsiteX18" fmla="*/ 246098 w 1072444"/>
                <a:gd name="connsiteY18" fmla="*/ 340924 h 792480"/>
                <a:gd name="connsiteX19" fmla="*/ 255129 w 1072444"/>
                <a:gd name="connsiteY19" fmla="*/ 345440 h 792480"/>
                <a:gd name="connsiteX20" fmla="*/ 250613 w 1072444"/>
                <a:gd name="connsiteY20" fmla="*/ 358986 h 792480"/>
                <a:gd name="connsiteX21" fmla="*/ 259644 w 1072444"/>
                <a:gd name="connsiteY21" fmla="*/ 386080 h 792480"/>
                <a:gd name="connsiteX22" fmla="*/ 316089 w 1072444"/>
                <a:gd name="connsiteY22" fmla="*/ 404142 h 792480"/>
                <a:gd name="connsiteX23" fmla="*/ 340924 w 1072444"/>
                <a:gd name="connsiteY23" fmla="*/ 406400 h 792480"/>
                <a:gd name="connsiteX24" fmla="*/ 340924 w 1072444"/>
                <a:gd name="connsiteY24" fmla="*/ 426720 h 792480"/>
                <a:gd name="connsiteX25" fmla="*/ 365760 w 1072444"/>
                <a:gd name="connsiteY25" fmla="*/ 395111 h 792480"/>
                <a:gd name="connsiteX26" fmla="*/ 401884 w 1072444"/>
                <a:gd name="connsiteY26" fmla="*/ 397368 h 792480"/>
                <a:gd name="connsiteX27" fmla="*/ 435751 w 1072444"/>
                <a:gd name="connsiteY27" fmla="*/ 349955 h 792480"/>
                <a:gd name="connsiteX28" fmla="*/ 435751 w 1072444"/>
                <a:gd name="connsiteY28" fmla="*/ 329635 h 792480"/>
                <a:gd name="connsiteX29" fmla="*/ 496711 w 1072444"/>
                <a:gd name="connsiteY29" fmla="*/ 288995 h 792480"/>
                <a:gd name="connsiteX30" fmla="*/ 496711 w 1072444"/>
                <a:gd name="connsiteY30" fmla="*/ 232551 h 792480"/>
                <a:gd name="connsiteX31" fmla="*/ 485422 w 1072444"/>
                <a:gd name="connsiteY31" fmla="*/ 173848 h 792480"/>
                <a:gd name="connsiteX32" fmla="*/ 449298 w 1072444"/>
                <a:gd name="connsiteY32" fmla="*/ 151271 h 792480"/>
                <a:gd name="connsiteX33" fmla="*/ 399627 w 1072444"/>
                <a:gd name="connsiteY33" fmla="*/ 160302 h 792480"/>
                <a:gd name="connsiteX34" fmla="*/ 372533 w 1072444"/>
                <a:gd name="connsiteY34" fmla="*/ 155786 h 792480"/>
                <a:gd name="connsiteX35" fmla="*/ 426720 w 1072444"/>
                <a:gd name="connsiteY35" fmla="*/ 121920 h 792480"/>
                <a:gd name="connsiteX36" fmla="*/ 433493 w 1072444"/>
                <a:gd name="connsiteY36" fmla="*/ 69991 h 792480"/>
                <a:gd name="connsiteX37" fmla="*/ 467360 w 1072444"/>
                <a:gd name="connsiteY37" fmla="*/ 69991 h 792480"/>
                <a:gd name="connsiteX38" fmla="*/ 496711 w 1072444"/>
                <a:gd name="connsiteY38" fmla="*/ 58702 h 792480"/>
                <a:gd name="connsiteX39" fmla="*/ 589280 w 1072444"/>
                <a:gd name="connsiteY39" fmla="*/ 90311 h 792480"/>
                <a:gd name="connsiteX40" fmla="*/ 620889 w 1072444"/>
                <a:gd name="connsiteY40" fmla="*/ 65475 h 792480"/>
                <a:gd name="connsiteX41" fmla="*/ 638951 w 1072444"/>
                <a:gd name="connsiteY41" fmla="*/ 33866 h 792480"/>
                <a:gd name="connsiteX42" fmla="*/ 659271 w 1072444"/>
                <a:gd name="connsiteY42" fmla="*/ 0 h 792480"/>
                <a:gd name="connsiteX43" fmla="*/ 738293 w 1072444"/>
                <a:gd name="connsiteY43" fmla="*/ 15804 h 792480"/>
                <a:gd name="connsiteX44" fmla="*/ 796995 w 1072444"/>
                <a:gd name="connsiteY44" fmla="*/ 13546 h 792480"/>
                <a:gd name="connsiteX45" fmla="*/ 833120 w 1072444"/>
                <a:gd name="connsiteY45" fmla="*/ 15804 h 792480"/>
                <a:gd name="connsiteX46" fmla="*/ 833120 w 1072444"/>
                <a:gd name="connsiteY46" fmla="*/ 69991 h 792480"/>
                <a:gd name="connsiteX47" fmla="*/ 873760 w 1072444"/>
                <a:gd name="connsiteY47" fmla="*/ 97084 h 792480"/>
                <a:gd name="connsiteX48" fmla="*/ 914400 w 1072444"/>
                <a:gd name="connsiteY48" fmla="*/ 124177 h 792480"/>
                <a:gd name="connsiteX49" fmla="*/ 959555 w 1072444"/>
                <a:gd name="connsiteY49" fmla="*/ 81280 h 792480"/>
                <a:gd name="connsiteX50" fmla="*/ 988907 w 1072444"/>
                <a:gd name="connsiteY50" fmla="*/ 112888 h 792480"/>
                <a:gd name="connsiteX51" fmla="*/ 997938 w 1072444"/>
                <a:gd name="connsiteY51" fmla="*/ 146755 h 792480"/>
                <a:gd name="connsiteX52" fmla="*/ 1031804 w 1072444"/>
                <a:gd name="connsiteY52" fmla="*/ 164817 h 792480"/>
                <a:gd name="connsiteX53" fmla="*/ 1029547 w 1072444"/>
                <a:gd name="connsiteY53" fmla="*/ 198684 h 792480"/>
                <a:gd name="connsiteX54" fmla="*/ 995680 w 1072444"/>
                <a:gd name="connsiteY54" fmla="*/ 232551 h 792480"/>
                <a:gd name="connsiteX55" fmla="*/ 973102 w 1072444"/>
                <a:gd name="connsiteY55" fmla="*/ 250613 h 792480"/>
                <a:gd name="connsiteX56" fmla="*/ 1000195 w 1072444"/>
                <a:gd name="connsiteY56" fmla="*/ 284480 h 792480"/>
                <a:gd name="connsiteX57" fmla="*/ 1045351 w 1072444"/>
                <a:gd name="connsiteY57" fmla="*/ 307057 h 792480"/>
                <a:gd name="connsiteX58" fmla="*/ 1072444 w 1072444"/>
                <a:gd name="connsiteY58" fmla="*/ 325120 h 792480"/>
                <a:gd name="connsiteX59" fmla="*/ 1063413 w 1072444"/>
                <a:gd name="connsiteY59" fmla="*/ 352213 h 792480"/>
                <a:gd name="connsiteX60" fmla="*/ 1009227 w 1072444"/>
                <a:gd name="connsiteY60" fmla="*/ 401884 h 792480"/>
                <a:gd name="connsiteX61" fmla="*/ 1031804 w 1072444"/>
                <a:gd name="connsiteY61" fmla="*/ 413173 h 792480"/>
                <a:gd name="connsiteX62" fmla="*/ 1025031 w 1072444"/>
                <a:gd name="connsiteY62" fmla="*/ 433493 h 792480"/>
                <a:gd name="connsiteX63" fmla="*/ 1061155 w 1072444"/>
                <a:gd name="connsiteY63" fmla="*/ 460586 h 792480"/>
                <a:gd name="connsiteX64" fmla="*/ 1025031 w 1072444"/>
                <a:gd name="connsiteY64" fmla="*/ 471875 h 792480"/>
                <a:gd name="connsiteX65" fmla="*/ 1025031 w 1072444"/>
                <a:gd name="connsiteY65" fmla="*/ 492195 h 792480"/>
                <a:gd name="connsiteX66" fmla="*/ 988907 w 1072444"/>
                <a:gd name="connsiteY66" fmla="*/ 508000 h 792480"/>
                <a:gd name="connsiteX67" fmla="*/ 970844 w 1072444"/>
                <a:gd name="connsiteY67" fmla="*/ 587022 h 792480"/>
                <a:gd name="connsiteX68" fmla="*/ 912142 w 1072444"/>
                <a:gd name="connsiteY68" fmla="*/ 571217 h 792480"/>
                <a:gd name="connsiteX69" fmla="*/ 891822 w 1072444"/>
                <a:gd name="connsiteY69" fmla="*/ 539608 h 792480"/>
                <a:gd name="connsiteX70" fmla="*/ 869244 w 1072444"/>
                <a:gd name="connsiteY70" fmla="*/ 530577 h 792480"/>
                <a:gd name="connsiteX71" fmla="*/ 835378 w 1072444"/>
                <a:gd name="connsiteY71" fmla="*/ 544124 h 792480"/>
                <a:gd name="connsiteX72" fmla="*/ 844409 w 1072444"/>
                <a:gd name="connsiteY72" fmla="*/ 573475 h 792480"/>
                <a:gd name="connsiteX73" fmla="*/ 830862 w 1072444"/>
                <a:gd name="connsiteY73" fmla="*/ 589280 h 792480"/>
                <a:gd name="connsiteX74" fmla="*/ 833120 w 1072444"/>
                <a:gd name="connsiteY74" fmla="*/ 611857 h 792480"/>
                <a:gd name="connsiteX75" fmla="*/ 815058 w 1072444"/>
                <a:gd name="connsiteY75" fmla="*/ 620888 h 792480"/>
                <a:gd name="connsiteX76" fmla="*/ 792480 w 1072444"/>
                <a:gd name="connsiteY76" fmla="*/ 605084 h 792480"/>
                <a:gd name="connsiteX77" fmla="*/ 776675 w 1072444"/>
                <a:gd name="connsiteY77" fmla="*/ 645724 h 792480"/>
                <a:gd name="connsiteX78" fmla="*/ 747324 w 1072444"/>
                <a:gd name="connsiteY78" fmla="*/ 659271 h 792480"/>
                <a:gd name="connsiteX79" fmla="*/ 717973 w 1072444"/>
                <a:gd name="connsiteY79" fmla="*/ 670560 h 792480"/>
                <a:gd name="connsiteX80" fmla="*/ 686364 w 1072444"/>
                <a:gd name="connsiteY80" fmla="*/ 659271 h 792480"/>
                <a:gd name="connsiteX81" fmla="*/ 675075 w 1072444"/>
                <a:gd name="connsiteY81" fmla="*/ 645724 h 792480"/>
                <a:gd name="connsiteX82" fmla="*/ 647982 w 1072444"/>
                <a:gd name="connsiteY82" fmla="*/ 675075 h 792480"/>
                <a:gd name="connsiteX83" fmla="*/ 616373 w 1072444"/>
                <a:gd name="connsiteY83" fmla="*/ 708942 h 792480"/>
                <a:gd name="connsiteX84" fmla="*/ 614115 w 1072444"/>
                <a:gd name="connsiteY84" fmla="*/ 736035 h 792480"/>
                <a:gd name="connsiteX85" fmla="*/ 577991 w 1072444"/>
                <a:gd name="connsiteY85" fmla="*/ 736035 h 792480"/>
                <a:gd name="connsiteX86" fmla="*/ 559929 w 1072444"/>
                <a:gd name="connsiteY86" fmla="*/ 727004 h 792480"/>
                <a:gd name="connsiteX87" fmla="*/ 512515 w 1072444"/>
                <a:gd name="connsiteY87" fmla="*/ 724746 h 792480"/>
                <a:gd name="connsiteX88" fmla="*/ 512515 w 1072444"/>
                <a:gd name="connsiteY88" fmla="*/ 751840 h 792480"/>
                <a:gd name="connsiteX89" fmla="*/ 496711 w 1072444"/>
                <a:gd name="connsiteY89" fmla="*/ 731520 h 792480"/>
                <a:gd name="connsiteX90" fmla="*/ 478649 w 1072444"/>
                <a:gd name="connsiteY90" fmla="*/ 763128 h 792480"/>
                <a:gd name="connsiteX91" fmla="*/ 449298 w 1072444"/>
                <a:gd name="connsiteY91" fmla="*/ 772160 h 792480"/>
                <a:gd name="connsiteX92" fmla="*/ 422204 w 1072444"/>
                <a:gd name="connsiteY92" fmla="*/ 792480 h 792480"/>
                <a:gd name="connsiteX93" fmla="*/ 392853 w 1072444"/>
                <a:gd name="connsiteY93" fmla="*/ 758613 h 792480"/>
                <a:gd name="connsiteX94" fmla="*/ 363502 w 1072444"/>
                <a:gd name="connsiteY94" fmla="*/ 760871 h 792480"/>
                <a:gd name="connsiteX95" fmla="*/ 340924 w 1072444"/>
                <a:gd name="connsiteY95" fmla="*/ 688622 h 792480"/>
                <a:gd name="connsiteX96" fmla="*/ 298027 w 1072444"/>
                <a:gd name="connsiteY96" fmla="*/ 693137 h 792480"/>
                <a:gd name="connsiteX97" fmla="*/ 266418 w 1072444"/>
                <a:gd name="connsiteY97" fmla="*/ 643466 h 792480"/>
                <a:gd name="connsiteX98" fmla="*/ 241582 w 1072444"/>
                <a:gd name="connsiteY98" fmla="*/ 618631 h 792480"/>
                <a:gd name="connsiteX99" fmla="*/ 232551 w 1072444"/>
                <a:gd name="connsiteY99" fmla="*/ 598311 h 792480"/>
                <a:gd name="connsiteX100" fmla="*/ 212231 w 1072444"/>
                <a:gd name="connsiteY100" fmla="*/ 632177 h 792480"/>
                <a:gd name="connsiteX101" fmla="*/ 139982 w 1072444"/>
                <a:gd name="connsiteY101" fmla="*/ 654755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2444" h="792480">
                  <a:moveTo>
                    <a:pt x="139982" y="654755"/>
                  </a:moveTo>
                  <a:lnTo>
                    <a:pt x="135467" y="602826"/>
                  </a:lnTo>
                  <a:lnTo>
                    <a:pt x="135467" y="584764"/>
                  </a:lnTo>
                  <a:lnTo>
                    <a:pt x="146755" y="582506"/>
                  </a:lnTo>
                  <a:lnTo>
                    <a:pt x="101600" y="521546"/>
                  </a:lnTo>
                  <a:lnTo>
                    <a:pt x="79022" y="492195"/>
                  </a:lnTo>
                  <a:lnTo>
                    <a:pt x="69991" y="462844"/>
                  </a:lnTo>
                  <a:lnTo>
                    <a:pt x="38382" y="449297"/>
                  </a:lnTo>
                  <a:lnTo>
                    <a:pt x="0" y="408657"/>
                  </a:lnTo>
                  <a:lnTo>
                    <a:pt x="24835" y="377048"/>
                  </a:lnTo>
                  <a:lnTo>
                    <a:pt x="38382" y="336408"/>
                  </a:lnTo>
                  <a:lnTo>
                    <a:pt x="99342" y="266417"/>
                  </a:lnTo>
                  <a:lnTo>
                    <a:pt x="135467" y="252871"/>
                  </a:lnTo>
                  <a:lnTo>
                    <a:pt x="196427" y="264160"/>
                  </a:lnTo>
                  <a:lnTo>
                    <a:pt x="216747" y="282222"/>
                  </a:lnTo>
                  <a:lnTo>
                    <a:pt x="248355" y="264160"/>
                  </a:lnTo>
                  <a:lnTo>
                    <a:pt x="255129" y="257386"/>
                  </a:lnTo>
                  <a:lnTo>
                    <a:pt x="255129" y="309315"/>
                  </a:lnTo>
                  <a:lnTo>
                    <a:pt x="246098" y="340924"/>
                  </a:lnTo>
                  <a:lnTo>
                    <a:pt x="255129" y="345440"/>
                  </a:lnTo>
                  <a:lnTo>
                    <a:pt x="250613" y="358986"/>
                  </a:lnTo>
                  <a:lnTo>
                    <a:pt x="259644" y="386080"/>
                  </a:lnTo>
                  <a:lnTo>
                    <a:pt x="316089" y="404142"/>
                  </a:lnTo>
                  <a:lnTo>
                    <a:pt x="340924" y="406400"/>
                  </a:lnTo>
                  <a:lnTo>
                    <a:pt x="340924" y="426720"/>
                  </a:lnTo>
                  <a:lnTo>
                    <a:pt x="365760" y="395111"/>
                  </a:lnTo>
                  <a:lnTo>
                    <a:pt x="401884" y="397368"/>
                  </a:lnTo>
                  <a:lnTo>
                    <a:pt x="435751" y="349955"/>
                  </a:lnTo>
                  <a:lnTo>
                    <a:pt x="435751" y="329635"/>
                  </a:lnTo>
                  <a:lnTo>
                    <a:pt x="496711" y="288995"/>
                  </a:lnTo>
                  <a:lnTo>
                    <a:pt x="496711" y="232551"/>
                  </a:lnTo>
                  <a:lnTo>
                    <a:pt x="485422" y="173848"/>
                  </a:lnTo>
                  <a:lnTo>
                    <a:pt x="449298" y="151271"/>
                  </a:lnTo>
                  <a:lnTo>
                    <a:pt x="399627" y="160302"/>
                  </a:lnTo>
                  <a:lnTo>
                    <a:pt x="372533" y="155786"/>
                  </a:lnTo>
                  <a:lnTo>
                    <a:pt x="426720" y="121920"/>
                  </a:lnTo>
                  <a:lnTo>
                    <a:pt x="433493" y="69991"/>
                  </a:lnTo>
                  <a:lnTo>
                    <a:pt x="467360" y="69991"/>
                  </a:lnTo>
                  <a:lnTo>
                    <a:pt x="496711" y="58702"/>
                  </a:lnTo>
                  <a:lnTo>
                    <a:pt x="589280" y="90311"/>
                  </a:lnTo>
                  <a:lnTo>
                    <a:pt x="620889" y="65475"/>
                  </a:lnTo>
                  <a:lnTo>
                    <a:pt x="638951" y="33866"/>
                  </a:lnTo>
                  <a:lnTo>
                    <a:pt x="659271" y="0"/>
                  </a:lnTo>
                  <a:lnTo>
                    <a:pt x="738293" y="15804"/>
                  </a:lnTo>
                  <a:lnTo>
                    <a:pt x="796995" y="13546"/>
                  </a:lnTo>
                  <a:lnTo>
                    <a:pt x="833120" y="15804"/>
                  </a:lnTo>
                  <a:lnTo>
                    <a:pt x="833120" y="69991"/>
                  </a:lnTo>
                  <a:lnTo>
                    <a:pt x="873760" y="97084"/>
                  </a:lnTo>
                  <a:lnTo>
                    <a:pt x="914400" y="124177"/>
                  </a:lnTo>
                  <a:lnTo>
                    <a:pt x="959555" y="81280"/>
                  </a:lnTo>
                  <a:lnTo>
                    <a:pt x="988907" y="112888"/>
                  </a:lnTo>
                  <a:lnTo>
                    <a:pt x="997938" y="146755"/>
                  </a:lnTo>
                  <a:lnTo>
                    <a:pt x="1031804" y="164817"/>
                  </a:lnTo>
                  <a:lnTo>
                    <a:pt x="1029547" y="198684"/>
                  </a:lnTo>
                  <a:lnTo>
                    <a:pt x="995680" y="232551"/>
                  </a:lnTo>
                  <a:lnTo>
                    <a:pt x="973102" y="250613"/>
                  </a:lnTo>
                  <a:lnTo>
                    <a:pt x="1000195" y="284480"/>
                  </a:lnTo>
                  <a:lnTo>
                    <a:pt x="1045351" y="307057"/>
                  </a:lnTo>
                  <a:lnTo>
                    <a:pt x="1072444" y="325120"/>
                  </a:lnTo>
                  <a:lnTo>
                    <a:pt x="1063413" y="352213"/>
                  </a:lnTo>
                  <a:lnTo>
                    <a:pt x="1009227" y="401884"/>
                  </a:lnTo>
                  <a:lnTo>
                    <a:pt x="1031804" y="413173"/>
                  </a:lnTo>
                  <a:lnTo>
                    <a:pt x="1025031" y="433493"/>
                  </a:lnTo>
                  <a:lnTo>
                    <a:pt x="1061155" y="460586"/>
                  </a:lnTo>
                  <a:lnTo>
                    <a:pt x="1025031" y="471875"/>
                  </a:lnTo>
                  <a:lnTo>
                    <a:pt x="1025031" y="492195"/>
                  </a:lnTo>
                  <a:lnTo>
                    <a:pt x="988907" y="508000"/>
                  </a:lnTo>
                  <a:lnTo>
                    <a:pt x="970844" y="587022"/>
                  </a:lnTo>
                  <a:lnTo>
                    <a:pt x="912142" y="571217"/>
                  </a:lnTo>
                  <a:lnTo>
                    <a:pt x="891822" y="539608"/>
                  </a:lnTo>
                  <a:lnTo>
                    <a:pt x="869244" y="530577"/>
                  </a:lnTo>
                  <a:lnTo>
                    <a:pt x="835378" y="544124"/>
                  </a:lnTo>
                  <a:lnTo>
                    <a:pt x="844409" y="573475"/>
                  </a:lnTo>
                  <a:lnTo>
                    <a:pt x="830862" y="589280"/>
                  </a:lnTo>
                  <a:lnTo>
                    <a:pt x="833120" y="611857"/>
                  </a:lnTo>
                  <a:lnTo>
                    <a:pt x="815058" y="620888"/>
                  </a:lnTo>
                  <a:lnTo>
                    <a:pt x="792480" y="605084"/>
                  </a:lnTo>
                  <a:lnTo>
                    <a:pt x="776675" y="645724"/>
                  </a:lnTo>
                  <a:lnTo>
                    <a:pt x="747324" y="659271"/>
                  </a:lnTo>
                  <a:lnTo>
                    <a:pt x="717973" y="670560"/>
                  </a:lnTo>
                  <a:lnTo>
                    <a:pt x="686364" y="659271"/>
                  </a:lnTo>
                  <a:lnTo>
                    <a:pt x="675075" y="645724"/>
                  </a:lnTo>
                  <a:lnTo>
                    <a:pt x="647982" y="675075"/>
                  </a:lnTo>
                  <a:lnTo>
                    <a:pt x="616373" y="708942"/>
                  </a:lnTo>
                  <a:lnTo>
                    <a:pt x="614115" y="736035"/>
                  </a:lnTo>
                  <a:lnTo>
                    <a:pt x="577991" y="736035"/>
                  </a:lnTo>
                  <a:lnTo>
                    <a:pt x="559929" y="727004"/>
                  </a:lnTo>
                  <a:lnTo>
                    <a:pt x="512515" y="724746"/>
                  </a:lnTo>
                  <a:lnTo>
                    <a:pt x="512515" y="751840"/>
                  </a:lnTo>
                  <a:lnTo>
                    <a:pt x="496711" y="731520"/>
                  </a:lnTo>
                  <a:lnTo>
                    <a:pt x="478649" y="763128"/>
                  </a:lnTo>
                  <a:lnTo>
                    <a:pt x="449298" y="772160"/>
                  </a:lnTo>
                  <a:lnTo>
                    <a:pt x="422204" y="792480"/>
                  </a:lnTo>
                  <a:lnTo>
                    <a:pt x="392853" y="758613"/>
                  </a:lnTo>
                  <a:lnTo>
                    <a:pt x="363502" y="760871"/>
                  </a:lnTo>
                  <a:lnTo>
                    <a:pt x="340924" y="688622"/>
                  </a:lnTo>
                  <a:lnTo>
                    <a:pt x="298027" y="693137"/>
                  </a:lnTo>
                  <a:lnTo>
                    <a:pt x="266418" y="643466"/>
                  </a:lnTo>
                  <a:lnTo>
                    <a:pt x="241582" y="618631"/>
                  </a:lnTo>
                  <a:lnTo>
                    <a:pt x="232551" y="598311"/>
                  </a:lnTo>
                  <a:lnTo>
                    <a:pt x="212231" y="632177"/>
                  </a:lnTo>
                  <a:lnTo>
                    <a:pt x="139982" y="65475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600" b="1" dirty="0">
                  <a:solidFill>
                    <a:schemeClr val="bg1"/>
                  </a:solidFill>
                </a:rPr>
                <a:t>Attapeu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07067" y="4819010"/>
              <a:ext cx="226443" cy="22385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50523" y="4790594"/>
              <a:ext cx="170239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" dirty="0"/>
                <a:t>&gt;150,000 ton per year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13132" y="5110967"/>
              <a:ext cx="226443" cy="22385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5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56588" y="5082551"/>
              <a:ext cx="170239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" dirty="0"/>
                <a:t>100,001-150,000 ton per year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06080" y="5414231"/>
              <a:ext cx="226443" cy="2238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5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49536" y="5385815"/>
              <a:ext cx="170239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" dirty="0"/>
                <a:t>50,001-100,000 ton per year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06080" y="5725277"/>
              <a:ext cx="226443" cy="2238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5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39576" y="5706187"/>
              <a:ext cx="170239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" dirty="0"/>
                <a:t>&lt; 50,000 ton per year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713418" y="2159202"/>
            <a:ext cx="3395086" cy="3721917"/>
            <a:chOff x="35496" y="1545742"/>
            <a:chExt cx="4195716" cy="4619562"/>
          </a:xfrm>
        </p:grpSpPr>
        <p:sp>
          <p:nvSpPr>
            <p:cNvPr id="92" name="Freeform 91"/>
            <p:cNvSpPr/>
            <p:nvPr/>
          </p:nvSpPr>
          <p:spPr>
            <a:xfrm>
              <a:off x="35496" y="2436312"/>
              <a:ext cx="647272" cy="570216"/>
            </a:xfrm>
            <a:custGeom>
              <a:avLst/>
              <a:gdLst>
                <a:gd name="connsiteX0" fmla="*/ 248635 w 863029"/>
                <a:gd name="connsiteY0" fmla="*/ 741794 h 760288"/>
                <a:gd name="connsiteX1" fmla="*/ 289731 w 863029"/>
                <a:gd name="connsiteY1" fmla="*/ 694533 h 760288"/>
                <a:gd name="connsiteX2" fmla="*/ 289731 w 863029"/>
                <a:gd name="connsiteY2" fmla="*/ 694533 h 760288"/>
                <a:gd name="connsiteX3" fmla="*/ 314389 w 863029"/>
                <a:gd name="connsiteY3" fmla="*/ 659601 h 760288"/>
                <a:gd name="connsiteX4" fmla="*/ 310280 w 863029"/>
                <a:gd name="connsiteY4" fmla="*/ 639053 h 760288"/>
                <a:gd name="connsiteX5" fmla="*/ 343157 w 863029"/>
                <a:gd name="connsiteY5" fmla="*/ 560969 h 760288"/>
                <a:gd name="connsiteX6" fmla="*/ 347267 w 863029"/>
                <a:gd name="connsiteY6" fmla="*/ 546585 h 760288"/>
                <a:gd name="connsiteX7" fmla="*/ 353431 w 863029"/>
                <a:gd name="connsiteY7" fmla="*/ 505489 h 760288"/>
                <a:gd name="connsiteX8" fmla="*/ 353431 w 863029"/>
                <a:gd name="connsiteY8" fmla="*/ 484940 h 760288"/>
                <a:gd name="connsiteX9" fmla="*/ 347267 w 863029"/>
                <a:gd name="connsiteY9" fmla="*/ 482885 h 760288"/>
                <a:gd name="connsiteX10" fmla="*/ 328773 w 863029"/>
                <a:gd name="connsiteY10" fmla="*/ 493160 h 760288"/>
                <a:gd name="connsiteX11" fmla="*/ 320554 w 863029"/>
                <a:gd name="connsiteY11" fmla="*/ 497269 h 760288"/>
                <a:gd name="connsiteX12" fmla="*/ 291786 w 863029"/>
                <a:gd name="connsiteY12" fmla="*/ 482885 h 760288"/>
                <a:gd name="connsiteX13" fmla="*/ 289731 w 863029"/>
                <a:gd name="connsiteY13" fmla="*/ 476721 h 760288"/>
                <a:gd name="connsiteX14" fmla="*/ 271238 w 863029"/>
                <a:gd name="connsiteY14" fmla="*/ 462337 h 760288"/>
                <a:gd name="connsiteX15" fmla="*/ 269183 w 863029"/>
                <a:gd name="connsiteY15" fmla="*/ 445898 h 760288"/>
                <a:gd name="connsiteX16" fmla="*/ 269183 w 863029"/>
                <a:gd name="connsiteY16" fmla="*/ 433569 h 760288"/>
                <a:gd name="connsiteX17" fmla="*/ 254799 w 863029"/>
                <a:gd name="connsiteY17" fmla="*/ 425350 h 760288"/>
                <a:gd name="connsiteX18" fmla="*/ 238360 w 863029"/>
                <a:gd name="connsiteY18" fmla="*/ 400692 h 760288"/>
                <a:gd name="connsiteX19" fmla="*/ 230141 w 863029"/>
                <a:gd name="connsiteY19" fmla="*/ 384253 h 760288"/>
                <a:gd name="connsiteX20" fmla="*/ 219867 w 863029"/>
                <a:gd name="connsiteY20" fmla="*/ 349321 h 760288"/>
                <a:gd name="connsiteX21" fmla="*/ 203428 w 863029"/>
                <a:gd name="connsiteY21" fmla="*/ 336992 h 760288"/>
                <a:gd name="connsiteX22" fmla="*/ 199319 w 863029"/>
                <a:gd name="connsiteY22" fmla="*/ 326718 h 760288"/>
                <a:gd name="connsiteX23" fmla="*/ 180825 w 863029"/>
                <a:gd name="connsiteY23" fmla="*/ 310280 h 760288"/>
                <a:gd name="connsiteX24" fmla="*/ 160277 w 863029"/>
                <a:gd name="connsiteY24" fmla="*/ 312334 h 760288"/>
                <a:gd name="connsiteX25" fmla="*/ 141783 w 863029"/>
                <a:gd name="connsiteY25" fmla="*/ 308225 h 760288"/>
                <a:gd name="connsiteX26" fmla="*/ 121235 w 863029"/>
                <a:gd name="connsiteY26" fmla="*/ 320554 h 760288"/>
                <a:gd name="connsiteX27" fmla="*/ 117125 w 863029"/>
                <a:gd name="connsiteY27" fmla="*/ 330828 h 760288"/>
                <a:gd name="connsiteX28" fmla="*/ 108906 w 863029"/>
                <a:gd name="connsiteY28" fmla="*/ 347267 h 760288"/>
                <a:gd name="connsiteX29" fmla="*/ 108906 w 863029"/>
                <a:gd name="connsiteY29" fmla="*/ 365760 h 760288"/>
                <a:gd name="connsiteX30" fmla="*/ 80138 w 863029"/>
                <a:gd name="connsiteY30" fmla="*/ 382199 h 760288"/>
                <a:gd name="connsiteX31" fmla="*/ 67809 w 863029"/>
                <a:gd name="connsiteY31" fmla="*/ 378089 h 760288"/>
                <a:gd name="connsiteX32" fmla="*/ 55480 w 863029"/>
                <a:gd name="connsiteY32" fmla="*/ 396582 h 760288"/>
                <a:gd name="connsiteX33" fmla="*/ 67809 w 863029"/>
                <a:gd name="connsiteY33" fmla="*/ 402747 h 760288"/>
                <a:gd name="connsiteX34" fmla="*/ 73974 w 863029"/>
                <a:gd name="connsiteY34" fmla="*/ 421240 h 760288"/>
                <a:gd name="connsiteX35" fmla="*/ 69864 w 863029"/>
                <a:gd name="connsiteY35" fmla="*/ 425350 h 760288"/>
                <a:gd name="connsiteX36" fmla="*/ 43152 w 863029"/>
                <a:gd name="connsiteY36" fmla="*/ 419186 h 760288"/>
                <a:gd name="connsiteX37" fmla="*/ 20548 w 863029"/>
                <a:gd name="connsiteY37" fmla="*/ 410966 h 760288"/>
                <a:gd name="connsiteX38" fmla="*/ 0 w 863029"/>
                <a:gd name="connsiteY38" fmla="*/ 390418 h 760288"/>
                <a:gd name="connsiteX39" fmla="*/ 2055 w 863029"/>
                <a:gd name="connsiteY39" fmla="*/ 373979 h 760288"/>
                <a:gd name="connsiteX40" fmla="*/ 6165 w 863029"/>
                <a:gd name="connsiteY40" fmla="*/ 363705 h 760288"/>
                <a:gd name="connsiteX41" fmla="*/ 2055 w 863029"/>
                <a:gd name="connsiteY41" fmla="*/ 339047 h 760288"/>
                <a:gd name="connsiteX42" fmla="*/ 30823 w 863029"/>
                <a:gd name="connsiteY42" fmla="*/ 306170 h 760288"/>
                <a:gd name="connsiteX43" fmla="*/ 32877 w 863029"/>
                <a:gd name="connsiteY43" fmla="*/ 275347 h 760288"/>
                <a:gd name="connsiteX44" fmla="*/ 41097 w 863029"/>
                <a:gd name="connsiteY44" fmla="*/ 221922 h 760288"/>
                <a:gd name="connsiteX45" fmla="*/ 63700 w 863029"/>
                <a:gd name="connsiteY45" fmla="*/ 193154 h 760288"/>
                <a:gd name="connsiteX46" fmla="*/ 82193 w 863029"/>
                <a:gd name="connsiteY46" fmla="*/ 129454 h 760288"/>
                <a:gd name="connsiteX47" fmla="*/ 102742 w 863029"/>
                <a:gd name="connsiteY47" fmla="*/ 104796 h 760288"/>
                <a:gd name="connsiteX48" fmla="*/ 143838 w 863029"/>
                <a:gd name="connsiteY48" fmla="*/ 63700 h 760288"/>
                <a:gd name="connsiteX49" fmla="*/ 174661 w 863029"/>
                <a:gd name="connsiteY49" fmla="*/ 43151 h 760288"/>
                <a:gd name="connsiteX50" fmla="*/ 197264 w 863029"/>
                <a:gd name="connsiteY50" fmla="*/ 43151 h 760288"/>
                <a:gd name="connsiteX51" fmla="*/ 215757 w 863029"/>
                <a:gd name="connsiteY51" fmla="*/ 28768 h 760288"/>
                <a:gd name="connsiteX52" fmla="*/ 232196 w 863029"/>
                <a:gd name="connsiteY52" fmla="*/ 2055 h 760288"/>
                <a:gd name="connsiteX53" fmla="*/ 269183 w 863029"/>
                <a:gd name="connsiteY53" fmla="*/ 14384 h 760288"/>
                <a:gd name="connsiteX54" fmla="*/ 287676 w 863029"/>
                <a:gd name="connsiteY54" fmla="*/ 14384 h 760288"/>
                <a:gd name="connsiteX55" fmla="*/ 330828 w 863029"/>
                <a:gd name="connsiteY55" fmla="*/ 14384 h 760288"/>
                <a:gd name="connsiteX56" fmla="*/ 353431 w 863029"/>
                <a:gd name="connsiteY56" fmla="*/ 18493 h 760288"/>
                <a:gd name="connsiteX57" fmla="*/ 394528 w 863029"/>
                <a:gd name="connsiteY57" fmla="*/ 0 h 760288"/>
                <a:gd name="connsiteX58" fmla="*/ 406857 w 863029"/>
                <a:gd name="connsiteY58" fmla="*/ 8219 h 760288"/>
                <a:gd name="connsiteX59" fmla="*/ 421240 w 863029"/>
                <a:gd name="connsiteY59" fmla="*/ 30822 h 760288"/>
                <a:gd name="connsiteX60" fmla="*/ 439734 w 863029"/>
                <a:gd name="connsiteY60" fmla="*/ 36987 h 760288"/>
                <a:gd name="connsiteX61" fmla="*/ 452063 w 863029"/>
                <a:gd name="connsiteY61" fmla="*/ 32877 h 760288"/>
                <a:gd name="connsiteX62" fmla="*/ 493160 w 863029"/>
                <a:gd name="connsiteY62" fmla="*/ 61645 h 760288"/>
                <a:gd name="connsiteX63" fmla="*/ 491105 w 863029"/>
                <a:gd name="connsiteY63" fmla="*/ 71919 h 760288"/>
                <a:gd name="connsiteX64" fmla="*/ 507543 w 863029"/>
                <a:gd name="connsiteY64" fmla="*/ 98632 h 760288"/>
                <a:gd name="connsiteX65" fmla="*/ 519872 w 863029"/>
                <a:gd name="connsiteY65" fmla="*/ 113016 h 760288"/>
                <a:gd name="connsiteX66" fmla="*/ 534256 w 863029"/>
                <a:gd name="connsiteY66" fmla="*/ 135619 h 760288"/>
                <a:gd name="connsiteX67" fmla="*/ 550695 w 863029"/>
                <a:gd name="connsiteY67" fmla="*/ 152058 h 760288"/>
                <a:gd name="connsiteX68" fmla="*/ 558914 w 863029"/>
                <a:gd name="connsiteY68" fmla="*/ 197264 h 760288"/>
                <a:gd name="connsiteX69" fmla="*/ 560969 w 863029"/>
                <a:gd name="connsiteY69" fmla="*/ 213702 h 760288"/>
                <a:gd name="connsiteX70" fmla="*/ 560969 w 863029"/>
                <a:gd name="connsiteY70" fmla="*/ 234251 h 760288"/>
                <a:gd name="connsiteX71" fmla="*/ 569188 w 863029"/>
                <a:gd name="connsiteY71" fmla="*/ 250689 h 760288"/>
                <a:gd name="connsiteX72" fmla="*/ 587682 w 863029"/>
                <a:gd name="connsiteY72" fmla="*/ 250689 h 760288"/>
                <a:gd name="connsiteX73" fmla="*/ 622614 w 863029"/>
                <a:gd name="connsiteY73" fmla="*/ 246580 h 760288"/>
                <a:gd name="connsiteX74" fmla="*/ 647272 w 863029"/>
                <a:gd name="connsiteY74" fmla="*/ 244525 h 760288"/>
                <a:gd name="connsiteX75" fmla="*/ 657546 w 863029"/>
                <a:gd name="connsiteY75" fmla="*/ 267128 h 760288"/>
                <a:gd name="connsiteX76" fmla="*/ 673985 w 863029"/>
                <a:gd name="connsiteY76" fmla="*/ 295896 h 760288"/>
                <a:gd name="connsiteX77" fmla="*/ 676040 w 863029"/>
                <a:gd name="connsiteY77" fmla="*/ 318499 h 760288"/>
                <a:gd name="connsiteX78" fmla="*/ 688369 w 863029"/>
                <a:gd name="connsiteY78" fmla="*/ 349321 h 760288"/>
                <a:gd name="connsiteX79" fmla="*/ 678094 w 863029"/>
                <a:gd name="connsiteY79" fmla="*/ 355486 h 760288"/>
                <a:gd name="connsiteX80" fmla="*/ 673985 w 863029"/>
                <a:gd name="connsiteY80" fmla="*/ 373979 h 760288"/>
                <a:gd name="connsiteX81" fmla="*/ 696588 w 863029"/>
                <a:gd name="connsiteY81" fmla="*/ 392473 h 760288"/>
                <a:gd name="connsiteX82" fmla="*/ 723301 w 863029"/>
                <a:gd name="connsiteY82" fmla="*/ 408911 h 760288"/>
                <a:gd name="connsiteX83" fmla="*/ 752068 w 863029"/>
                <a:gd name="connsiteY83" fmla="*/ 404802 h 760288"/>
                <a:gd name="connsiteX84" fmla="*/ 780836 w 863029"/>
                <a:gd name="connsiteY84" fmla="*/ 408911 h 760288"/>
                <a:gd name="connsiteX85" fmla="*/ 813713 w 863029"/>
                <a:gd name="connsiteY85" fmla="*/ 415076 h 760288"/>
                <a:gd name="connsiteX86" fmla="*/ 834262 w 863029"/>
                <a:gd name="connsiteY86" fmla="*/ 396582 h 760288"/>
                <a:gd name="connsiteX87" fmla="*/ 844536 w 863029"/>
                <a:gd name="connsiteY87" fmla="*/ 408911 h 760288"/>
                <a:gd name="connsiteX88" fmla="*/ 830152 w 863029"/>
                <a:gd name="connsiteY88" fmla="*/ 431515 h 760288"/>
                <a:gd name="connsiteX89" fmla="*/ 793165 w 863029"/>
                <a:gd name="connsiteY89" fmla="*/ 447953 h 760288"/>
                <a:gd name="connsiteX90" fmla="*/ 793165 w 863029"/>
                <a:gd name="connsiteY90" fmla="*/ 447953 h 760288"/>
                <a:gd name="connsiteX91" fmla="*/ 830152 w 863029"/>
                <a:gd name="connsiteY91" fmla="*/ 456173 h 760288"/>
                <a:gd name="connsiteX92" fmla="*/ 854810 w 863029"/>
                <a:gd name="connsiteY92" fmla="*/ 464392 h 760288"/>
                <a:gd name="connsiteX93" fmla="*/ 863029 w 863029"/>
                <a:gd name="connsiteY93" fmla="*/ 484940 h 760288"/>
                <a:gd name="connsiteX94" fmla="*/ 846591 w 863029"/>
                <a:gd name="connsiteY94" fmla="*/ 511653 h 760288"/>
                <a:gd name="connsiteX95" fmla="*/ 807549 w 863029"/>
                <a:gd name="connsiteY95" fmla="*/ 530147 h 760288"/>
                <a:gd name="connsiteX96" fmla="*/ 772617 w 863029"/>
                <a:gd name="connsiteY96" fmla="*/ 515763 h 760288"/>
                <a:gd name="connsiteX97" fmla="*/ 754123 w 863029"/>
                <a:gd name="connsiteY97" fmla="*/ 501379 h 760288"/>
                <a:gd name="connsiteX98" fmla="*/ 719191 w 863029"/>
                <a:gd name="connsiteY98" fmla="*/ 501379 h 760288"/>
                <a:gd name="connsiteX99" fmla="*/ 671930 w 863029"/>
                <a:gd name="connsiteY99" fmla="*/ 534256 h 760288"/>
                <a:gd name="connsiteX100" fmla="*/ 676040 w 863029"/>
                <a:gd name="connsiteY100" fmla="*/ 554805 h 760288"/>
                <a:gd name="connsiteX101" fmla="*/ 684259 w 863029"/>
                <a:gd name="connsiteY101" fmla="*/ 556859 h 760288"/>
                <a:gd name="connsiteX102" fmla="*/ 663711 w 863029"/>
                <a:gd name="connsiteY102" fmla="*/ 575353 h 760288"/>
                <a:gd name="connsiteX103" fmla="*/ 634943 w 863029"/>
                <a:gd name="connsiteY103" fmla="*/ 579462 h 760288"/>
                <a:gd name="connsiteX104" fmla="*/ 604120 w 863029"/>
                <a:gd name="connsiteY104" fmla="*/ 575353 h 760288"/>
                <a:gd name="connsiteX105" fmla="*/ 585627 w 863029"/>
                <a:gd name="connsiteY105" fmla="*/ 591791 h 760288"/>
                <a:gd name="connsiteX106" fmla="*/ 556859 w 863029"/>
                <a:gd name="connsiteY106" fmla="*/ 604120 h 760288"/>
                <a:gd name="connsiteX107" fmla="*/ 565079 w 863029"/>
                <a:gd name="connsiteY107" fmla="*/ 606175 h 760288"/>
                <a:gd name="connsiteX108" fmla="*/ 511653 w 863029"/>
                <a:gd name="connsiteY108" fmla="*/ 614395 h 760288"/>
                <a:gd name="connsiteX109" fmla="*/ 468502 w 863029"/>
                <a:gd name="connsiteY109" fmla="*/ 624669 h 760288"/>
                <a:gd name="connsiteX110" fmla="*/ 474666 w 863029"/>
                <a:gd name="connsiteY110" fmla="*/ 647272 h 760288"/>
                <a:gd name="connsiteX111" fmla="*/ 466447 w 863029"/>
                <a:gd name="connsiteY111" fmla="*/ 649327 h 760288"/>
                <a:gd name="connsiteX112" fmla="*/ 486995 w 863029"/>
                <a:gd name="connsiteY112" fmla="*/ 665765 h 760288"/>
                <a:gd name="connsiteX113" fmla="*/ 493160 w 863029"/>
                <a:gd name="connsiteY113" fmla="*/ 673985 h 760288"/>
                <a:gd name="connsiteX114" fmla="*/ 491105 w 863029"/>
                <a:gd name="connsiteY114" fmla="*/ 698643 h 760288"/>
                <a:gd name="connsiteX115" fmla="*/ 464392 w 863029"/>
                <a:gd name="connsiteY115" fmla="*/ 713027 h 760288"/>
                <a:gd name="connsiteX116" fmla="*/ 431515 w 863029"/>
                <a:gd name="connsiteY116" fmla="*/ 729465 h 760288"/>
                <a:gd name="connsiteX117" fmla="*/ 427405 w 863029"/>
                <a:gd name="connsiteY117" fmla="*/ 737685 h 760288"/>
                <a:gd name="connsiteX118" fmla="*/ 380144 w 863029"/>
                <a:gd name="connsiteY118" fmla="*/ 735630 h 760288"/>
                <a:gd name="connsiteX119" fmla="*/ 361650 w 863029"/>
                <a:gd name="connsiteY119" fmla="*/ 743849 h 760288"/>
                <a:gd name="connsiteX120" fmla="*/ 361650 w 863029"/>
                <a:gd name="connsiteY120" fmla="*/ 752068 h 760288"/>
                <a:gd name="connsiteX121" fmla="*/ 318499 w 863029"/>
                <a:gd name="connsiteY121" fmla="*/ 756178 h 760288"/>
                <a:gd name="connsiteX122" fmla="*/ 304115 w 863029"/>
                <a:gd name="connsiteY122" fmla="*/ 760288 h 760288"/>
                <a:gd name="connsiteX123" fmla="*/ 248635 w 863029"/>
                <a:gd name="connsiteY123" fmla="*/ 741794 h 76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863029" h="760288">
                  <a:moveTo>
                    <a:pt x="248635" y="741794"/>
                  </a:moveTo>
                  <a:lnTo>
                    <a:pt x="289731" y="694533"/>
                  </a:lnTo>
                  <a:lnTo>
                    <a:pt x="289731" y="694533"/>
                  </a:lnTo>
                  <a:lnTo>
                    <a:pt x="314389" y="659601"/>
                  </a:lnTo>
                  <a:lnTo>
                    <a:pt x="310280" y="639053"/>
                  </a:lnTo>
                  <a:lnTo>
                    <a:pt x="343157" y="560969"/>
                  </a:lnTo>
                  <a:lnTo>
                    <a:pt x="347267" y="546585"/>
                  </a:lnTo>
                  <a:lnTo>
                    <a:pt x="353431" y="505489"/>
                  </a:lnTo>
                  <a:lnTo>
                    <a:pt x="353431" y="484940"/>
                  </a:lnTo>
                  <a:lnTo>
                    <a:pt x="347267" y="482885"/>
                  </a:lnTo>
                  <a:lnTo>
                    <a:pt x="328773" y="493160"/>
                  </a:lnTo>
                  <a:lnTo>
                    <a:pt x="320554" y="497269"/>
                  </a:lnTo>
                  <a:lnTo>
                    <a:pt x="291786" y="482885"/>
                  </a:lnTo>
                  <a:lnTo>
                    <a:pt x="289731" y="476721"/>
                  </a:lnTo>
                  <a:lnTo>
                    <a:pt x="271238" y="462337"/>
                  </a:lnTo>
                  <a:lnTo>
                    <a:pt x="269183" y="445898"/>
                  </a:lnTo>
                  <a:lnTo>
                    <a:pt x="269183" y="433569"/>
                  </a:lnTo>
                  <a:lnTo>
                    <a:pt x="254799" y="425350"/>
                  </a:lnTo>
                  <a:lnTo>
                    <a:pt x="238360" y="400692"/>
                  </a:lnTo>
                  <a:lnTo>
                    <a:pt x="230141" y="384253"/>
                  </a:lnTo>
                  <a:lnTo>
                    <a:pt x="219867" y="349321"/>
                  </a:lnTo>
                  <a:lnTo>
                    <a:pt x="203428" y="336992"/>
                  </a:lnTo>
                  <a:lnTo>
                    <a:pt x="199319" y="326718"/>
                  </a:lnTo>
                  <a:lnTo>
                    <a:pt x="180825" y="310280"/>
                  </a:lnTo>
                  <a:lnTo>
                    <a:pt x="160277" y="312334"/>
                  </a:lnTo>
                  <a:lnTo>
                    <a:pt x="141783" y="308225"/>
                  </a:lnTo>
                  <a:lnTo>
                    <a:pt x="121235" y="320554"/>
                  </a:lnTo>
                  <a:lnTo>
                    <a:pt x="117125" y="330828"/>
                  </a:lnTo>
                  <a:lnTo>
                    <a:pt x="108906" y="347267"/>
                  </a:lnTo>
                  <a:lnTo>
                    <a:pt x="108906" y="365760"/>
                  </a:lnTo>
                  <a:lnTo>
                    <a:pt x="80138" y="382199"/>
                  </a:lnTo>
                  <a:lnTo>
                    <a:pt x="67809" y="378089"/>
                  </a:lnTo>
                  <a:lnTo>
                    <a:pt x="55480" y="396582"/>
                  </a:lnTo>
                  <a:lnTo>
                    <a:pt x="67809" y="402747"/>
                  </a:lnTo>
                  <a:lnTo>
                    <a:pt x="73974" y="421240"/>
                  </a:lnTo>
                  <a:lnTo>
                    <a:pt x="69864" y="425350"/>
                  </a:lnTo>
                  <a:lnTo>
                    <a:pt x="43152" y="419186"/>
                  </a:lnTo>
                  <a:lnTo>
                    <a:pt x="20548" y="410966"/>
                  </a:lnTo>
                  <a:lnTo>
                    <a:pt x="0" y="390418"/>
                  </a:lnTo>
                  <a:lnTo>
                    <a:pt x="2055" y="373979"/>
                  </a:lnTo>
                  <a:lnTo>
                    <a:pt x="6165" y="363705"/>
                  </a:lnTo>
                  <a:lnTo>
                    <a:pt x="2055" y="339047"/>
                  </a:lnTo>
                  <a:lnTo>
                    <a:pt x="30823" y="306170"/>
                  </a:lnTo>
                  <a:lnTo>
                    <a:pt x="32877" y="275347"/>
                  </a:lnTo>
                  <a:lnTo>
                    <a:pt x="41097" y="221922"/>
                  </a:lnTo>
                  <a:lnTo>
                    <a:pt x="63700" y="193154"/>
                  </a:lnTo>
                  <a:lnTo>
                    <a:pt x="82193" y="129454"/>
                  </a:lnTo>
                  <a:lnTo>
                    <a:pt x="102742" y="104796"/>
                  </a:lnTo>
                  <a:lnTo>
                    <a:pt x="143838" y="63700"/>
                  </a:lnTo>
                  <a:lnTo>
                    <a:pt x="174661" y="43151"/>
                  </a:lnTo>
                  <a:lnTo>
                    <a:pt x="197264" y="43151"/>
                  </a:lnTo>
                  <a:lnTo>
                    <a:pt x="215757" y="28768"/>
                  </a:lnTo>
                  <a:lnTo>
                    <a:pt x="232196" y="2055"/>
                  </a:lnTo>
                  <a:lnTo>
                    <a:pt x="269183" y="14384"/>
                  </a:lnTo>
                  <a:lnTo>
                    <a:pt x="287676" y="14384"/>
                  </a:lnTo>
                  <a:lnTo>
                    <a:pt x="330828" y="14384"/>
                  </a:lnTo>
                  <a:lnTo>
                    <a:pt x="353431" y="18493"/>
                  </a:lnTo>
                  <a:lnTo>
                    <a:pt x="394528" y="0"/>
                  </a:lnTo>
                  <a:lnTo>
                    <a:pt x="406857" y="8219"/>
                  </a:lnTo>
                  <a:lnTo>
                    <a:pt x="421240" y="30822"/>
                  </a:lnTo>
                  <a:lnTo>
                    <a:pt x="439734" y="36987"/>
                  </a:lnTo>
                  <a:lnTo>
                    <a:pt x="452063" y="32877"/>
                  </a:lnTo>
                  <a:lnTo>
                    <a:pt x="493160" y="61645"/>
                  </a:lnTo>
                  <a:lnTo>
                    <a:pt x="491105" y="71919"/>
                  </a:lnTo>
                  <a:lnTo>
                    <a:pt x="507543" y="98632"/>
                  </a:lnTo>
                  <a:lnTo>
                    <a:pt x="519872" y="113016"/>
                  </a:lnTo>
                  <a:lnTo>
                    <a:pt x="534256" y="135619"/>
                  </a:lnTo>
                  <a:lnTo>
                    <a:pt x="550695" y="152058"/>
                  </a:lnTo>
                  <a:lnTo>
                    <a:pt x="558914" y="197264"/>
                  </a:lnTo>
                  <a:lnTo>
                    <a:pt x="560969" y="213702"/>
                  </a:lnTo>
                  <a:lnTo>
                    <a:pt x="560969" y="234251"/>
                  </a:lnTo>
                  <a:lnTo>
                    <a:pt x="569188" y="250689"/>
                  </a:lnTo>
                  <a:lnTo>
                    <a:pt x="587682" y="250689"/>
                  </a:lnTo>
                  <a:lnTo>
                    <a:pt x="622614" y="246580"/>
                  </a:lnTo>
                  <a:lnTo>
                    <a:pt x="647272" y="244525"/>
                  </a:lnTo>
                  <a:lnTo>
                    <a:pt x="657546" y="267128"/>
                  </a:lnTo>
                  <a:lnTo>
                    <a:pt x="673985" y="295896"/>
                  </a:lnTo>
                  <a:lnTo>
                    <a:pt x="676040" y="318499"/>
                  </a:lnTo>
                  <a:lnTo>
                    <a:pt x="688369" y="349321"/>
                  </a:lnTo>
                  <a:lnTo>
                    <a:pt x="678094" y="355486"/>
                  </a:lnTo>
                  <a:lnTo>
                    <a:pt x="673985" y="373979"/>
                  </a:lnTo>
                  <a:lnTo>
                    <a:pt x="696588" y="392473"/>
                  </a:lnTo>
                  <a:lnTo>
                    <a:pt x="723301" y="408911"/>
                  </a:lnTo>
                  <a:lnTo>
                    <a:pt x="752068" y="404802"/>
                  </a:lnTo>
                  <a:lnTo>
                    <a:pt x="780836" y="408911"/>
                  </a:lnTo>
                  <a:lnTo>
                    <a:pt x="813713" y="415076"/>
                  </a:lnTo>
                  <a:lnTo>
                    <a:pt x="834262" y="396582"/>
                  </a:lnTo>
                  <a:lnTo>
                    <a:pt x="844536" y="408911"/>
                  </a:lnTo>
                  <a:lnTo>
                    <a:pt x="830152" y="431515"/>
                  </a:lnTo>
                  <a:lnTo>
                    <a:pt x="793165" y="447953"/>
                  </a:lnTo>
                  <a:lnTo>
                    <a:pt x="793165" y="447953"/>
                  </a:lnTo>
                  <a:lnTo>
                    <a:pt x="830152" y="456173"/>
                  </a:lnTo>
                  <a:lnTo>
                    <a:pt x="854810" y="464392"/>
                  </a:lnTo>
                  <a:lnTo>
                    <a:pt x="863029" y="484940"/>
                  </a:lnTo>
                  <a:lnTo>
                    <a:pt x="846591" y="511653"/>
                  </a:lnTo>
                  <a:lnTo>
                    <a:pt x="807549" y="530147"/>
                  </a:lnTo>
                  <a:lnTo>
                    <a:pt x="772617" y="515763"/>
                  </a:lnTo>
                  <a:lnTo>
                    <a:pt x="754123" y="501379"/>
                  </a:lnTo>
                  <a:lnTo>
                    <a:pt x="719191" y="501379"/>
                  </a:lnTo>
                  <a:lnTo>
                    <a:pt x="671930" y="534256"/>
                  </a:lnTo>
                  <a:lnTo>
                    <a:pt x="676040" y="554805"/>
                  </a:lnTo>
                  <a:lnTo>
                    <a:pt x="684259" y="556859"/>
                  </a:lnTo>
                  <a:lnTo>
                    <a:pt x="663711" y="575353"/>
                  </a:lnTo>
                  <a:lnTo>
                    <a:pt x="634943" y="579462"/>
                  </a:lnTo>
                  <a:lnTo>
                    <a:pt x="604120" y="575353"/>
                  </a:lnTo>
                  <a:lnTo>
                    <a:pt x="585627" y="591791"/>
                  </a:lnTo>
                  <a:lnTo>
                    <a:pt x="556859" y="604120"/>
                  </a:lnTo>
                  <a:lnTo>
                    <a:pt x="565079" y="606175"/>
                  </a:lnTo>
                  <a:lnTo>
                    <a:pt x="511653" y="614395"/>
                  </a:lnTo>
                  <a:lnTo>
                    <a:pt x="468502" y="624669"/>
                  </a:lnTo>
                  <a:lnTo>
                    <a:pt x="474666" y="647272"/>
                  </a:lnTo>
                  <a:lnTo>
                    <a:pt x="466447" y="649327"/>
                  </a:lnTo>
                  <a:lnTo>
                    <a:pt x="486995" y="665765"/>
                  </a:lnTo>
                  <a:lnTo>
                    <a:pt x="493160" y="673985"/>
                  </a:lnTo>
                  <a:lnTo>
                    <a:pt x="491105" y="698643"/>
                  </a:lnTo>
                  <a:lnTo>
                    <a:pt x="464392" y="713027"/>
                  </a:lnTo>
                  <a:lnTo>
                    <a:pt x="431515" y="729465"/>
                  </a:lnTo>
                  <a:lnTo>
                    <a:pt x="427405" y="737685"/>
                  </a:lnTo>
                  <a:lnTo>
                    <a:pt x="380144" y="735630"/>
                  </a:lnTo>
                  <a:lnTo>
                    <a:pt x="361650" y="743849"/>
                  </a:lnTo>
                  <a:lnTo>
                    <a:pt x="361650" y="752068"/>
                  </a:lnTo>
                  <a:lnTo>
                    <a:pt x="318499" y="756178"/>
                  </a:lnTo>
                  <a:lnTo>
                    <a:pt x="304115" y="760288"/>
                  </a:lnTo>
                  <a:lnTo>
                    <a:pt x="248635" y="74179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tx2">
                      <a:lumMod val="50000"/>
                    </a:schemeClr>
                  </a:solidFill>
                </a:rPr>
                <a:t>Bokeo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276058" y="2053098"/>
              <a:ext cx="690423" cy="687341"/>
            </a:xfrm>
            <a:custGeom>
              <a:avLst/>
              <a:gdLst>
                <a:gd name="connsiteX0" fmla="*/ 476721 w 920564"/>
                <a:gd name="connsiteY0" fmla="*/ 0 h 916454"/>
                <a:gd name="connsiteX1" fmla="*/ 521927 w 920564"/>
                <a:gd name="connsiteY1" fmla="*/ 47261 h 916454"/>
                <a:gd name="connsiteX2" fmla="*/ 521927 w 920564"/>
                <a:gd name="connsiteY2" fmla="*/ 63699 h 916454"/>
                <a:gd name="connsiteX3" fmla="*/ 495214 w 920564"/>
                <a:gd name="connsiteY3" fmla="*/ 78083 h 916454"/>
                <a:gd name="connsiteX4" fmla="*/ 497269 w 920564"/>
                <a:gd name="connsiteY4" fmla="*/ 104796 h 916454"/>
                <a:gd name="connsiteX5" fmla="*/ 472611 w 920564"/>
                <a:gd name="connsiteY5" fmla="*/ 125344 h 916454"/>
                <a:gd name="connsiteX6" fmla="*/ 474666 w 920564"/>
                <a:gd name="connsiteY6" fmla="*/ 147948 h 916454"/>
                <a:gd name="connsiteX7" fmla="*/ 493159 w 920564"/>
                <a:gd name="connsiteY7" fmla="*/ 178770 h 916454"/>
                <a:gd name="connsiteX8" fmla="*/ 523982 w 920564"/>
                <a:gd name="connsiteY8" fmla="*/ 191099 h 916454"/>
                <a:gd name="connsiteX9" fmla="*/ 540420 w 920564"/>
                <a:gd name="connsiteY9" fmla="*/ 203428 h 916454"/>
                <a:gd name="connsiteX10" fmla="*/ 526037 w 920564"/>
                <a:gd name="connsiteY10" fmla="*/ 232196 h 916454"/>
                <a:gd name="connsiteX11" fmla="*/ 517817 w 920564"/>
                <a:gd name="connsiteY11" fmla="*/ 254799 h 916454"/>
                <a:gd name="connsiteX12" fmla="*/ 550695 w 920564"/>
                <a:gd name="connsiteY12" fmla="*/ 279457 h 916454"/>
                <a:gd name="connsiteX13" fmla="*/ 577407 w 920564"/>
                <a:gd name="connsiteY13" fmla="*/ 285621 h 916454"/>
                <a:gd name="connsiteX14" fmla="*/ 636997 w 920564"/>
                <a:gd name="connsiteY14" fmla="*/ 258908 h 916454"/>
                <a:gd name="connsiteX15" fmla="*/ 680149 w 920564"/>
                <a:gd name="connsiteY15" fmla="*/ 242470 h 916454"/>
                <a:gd name="connsiteX16" fmla="*/ 719191 w 920564"/>
                <a:gd name="connsiteY16" fmla="*/ 236305 h 916454"/>
                <a:gd name="connsiteX17" fmla="*/ 768507 w 920564"/>
                <a:gd name="connsiteY17" fmla="*/ 234250 h 916454"/>
                <a:gd name="connsiteX18" fmla="*/ 789055 w 920564"/>
                <a:gd name="connsiteY18" fmla="*/ 244525 h 916454"/>
                <a:gd name="connsiteX19" fmla="*/ 803439 w 920564"/>
                <a:gd name="connsiteY19" fmla="*/ 250689 h 916454"/>
                <a:gd name="connsiteX20" fmla="*/ 784945 w 920564"/>
                <a:gd name="connsiteY20" fmla="*/ 271237 h 916454"/>
                <a:gd name="connsiteX21" fmla="*/ 793165 w 920564"/>
                <a:gd name="connsiteY21" fmla="*/ 283566 h 916454"/>
                <a:gd name="connsiteX22" fmla="*/ 815768 w 920564"/>
                <a:gd name="connsiteY22" fmla="*/ 281512 h 916454"/>
                <a:gd name="connsiteX23" fmla="*/ 821932 w 920564"/>
                <a:gd name="connsiteY23" fmla="*/ 267128 h 916454"/>
                <a:gd name="connsiteX24" fmla="*/ 842481 w 920564"/>
                <a:gd name="connsiteY24" fmla="*/ 267128 h 916454"/>
                <a:gd name="connsiteX25" fmla="*/ 856864 w 920564"/>
                <a:gd name="connsiteY25" fmla="*/ 283566 h 916454"/>
                <a:gd name="connsiteX26" fmla="*/ 860974 w 920564"/>
                <a:gd name="connsiteY26" fmla="*/ 297950 h 916454"/>
                <a:gd name="connsiteX27" fmla="*/ 873303 w 920564"/>
                <a:gd name="connsiteY27" fmla="*/ 314389 h 916454"/>
                <a:gd name="connsiteX28" fmla="*/ 904126 w 920564"/>
                <a:gd name="connsiteY28" fmla="*/ 312334 h 916454"/>
                <a:gd name="connsiteX29" fmla="*/ 912345 w 920564"/>
                <a:gd name="connsiteY29" fmla="*/ 316444 h 916454"/>
                <a:gd name="connsiteX30" fmla="*/ 920564 w 920564"/>
                <a:gd name="connsiteY30" fmla="*/ 343156 h 916454"/>
                <a:gd name="connsiteX31" fmla="*/ 908235 w 920564"/>
                <a:gd name="connsiteY31" fmla="*/ 357540 h 916454"/>
                <a:gd name="connsiteX32" fmla="*/ 902071 w 920564"/>
                <a:gd name="connsiteY32" fmla="*/ 378089 h 916454"/>
                <a:gd name="connsiteX33" fmla="*/ 879468 w 920564"/>
                <a:gd name="connsiteY33" fmla="*/ 380143 h 916454"/>
                <a:gd name="connsiteX34" fmla="*/ 844535 w 920564"/>
                <a:gd name="connsiteY34" fmla="*/ 390418 h 916454"/>
                <a:gd name="connsiteX35" fmla="*/ 828097 w 920564"/>
                <a:gd name="connsiteY35" fmla="*/ 371924 h 916454"/>
                <a:gd name="connsiteX36" fmla="*/ 797274 w 920564"/>
                <a:gd name="connsiteY36" fmla="*/ 394527 h 916454"/>
                <a:gd name="connsiteX37" fmla="*/ 782891 w 920564"/>
                <a:gd name="connsiteY37" fmla="*/ 421240 h 916454"/>
                <a:gd name="connsiteX38" fmla="*/ 791110 w 920564"/>
                <a:gd name="connsiteY38" fmla="*/ 445898 h 916454"/>
                <a:gd name="connsiteX39" fmla="*/ 776726 w 920564"/>
                <a:gd name="connsiteY39" fmla="*/ 484940 h 916454"/>
                <a:gd name="connsiteX40" fmla="*/ 797274 w 920564"/>
                <a:gd name="connsiteY40" fmla="*/ 491104 h 916454"/>
                <a:gd name="connsiteX41" fmla="*/ 801384 w 920564"/>
                <a:gd name="connsiteY41" fmla="*/ 503433 h 916454"/>
                <a:gd name="connsiteX42" fmla="*/ 766452 w 920564"/>
                <a:gd name="connsiteY42" fmla="*/ 515762 h 916454"/>
                <a:gd name="connsiteX43" fmla="*/ 747958 w 920564"/>
                <a:gd name="connsiteY43" fmla="*/ 501379 h 916454"/>
                <a:gd name="connsiteX44" fmla="*/ 723300 w 920564"/>
                <a:gd name="connsiteY44" fmla="*/ 511653 h 916454"/>
                <a:gd name="connsiteX45" fmla="*/ 735629 w 920564"/>
                <a:gd name="connsiteY45" fmla="*/ 523982 h 916454"/>
                <a:gd name="connsiteX46" fmla="*/ 690423 w 920564"/>
                <a:gd name="connsiteY46" fmla="*/ 530146 h 916454"/>
                <a:gd name="connsiteX47" fmla="*/ 690423 w 920564"/>
                <a:gd name="connsiteY47" fmla="*/ 546585 h 916454"/>
                <a:gd name="connsiteX48" fmla="*/ 653436 w 920564"/>
                <a:gd name="connsiteY48" fmla="*/ 595901 h 916454"/>
                <a:gd name="connsiteX49" fmla="*/ 665765 w 920564"/>
                <a:gd name="connsiteY49" fmla="*/ 632888 h 916454"/>
                <a:gd name="connsiteX50" fmla="*/ 690423 w 920564"/>
                <a:gd name="connsiteY50" fmla="*/ 647272 h 916454"/>
                <a:gd name="connsiteX51" fmla="*/ 729465 w 920564"/>
                <a:gd name="connsiteY51" fmla="*/ 655491 h 916454"/>
                <a:gd name="connsiteX52" fmla="*/ 741794 w 920564"/>
                <a:gd name="connsiteY52" fmla="*/ 651381 h 916454"/>
                <a:gd name="connsiteX53" fmla="*/ 762342 w 920564"/>
                <a:gd name="connsiteY53" fmla="*/ 678094 h 916454"/>
                <a:gd name="connsiteX54" fmla="*/ 762342 w 920564"/>
                <a:gd name="connsiteY54" fmla="*/ 708916 h 916454"/>
                <a:gd name="connsiteX55" fmla="*/ 758233 w 920564"/>
                <a:gd name="connsiteY55" fmla="*/ 731520 h 916454"/>
                <a:gd name="connsiteX56" fmla="*/ 745904 w 920564"/>
                <a:gd name="connsiteY56" fmla="*/ 737684 h 916454"/>
                <a:gd name="connsiteX57" fmla="*/ 747958 w 920564"/>
                <a:gd name="connsiteY57" fmla="*/ 782890 h 916454"/>
                <a:gd name="connsiteX58" fmla="*/ 725355 w 920564"/>
                <a:gd name="connsiteY58" fmla="*/ 811658 h 916454"/>
                <a:gd name="connsiteX59" fmla="*/ 713026 w 920564"/>
                <a:gd name="connsiteY59" fmla="*/ 809603 h 916454"/>
                <a:gd name="connsiteX60" fmla="*/ 700697 w 920564"/>
                <a:gd name="connsiteY60" fmla="*/ 832206 h 916454"/>
                <a:gd name="connsiteX61" fmla="*/ 684259 w 920564"/>
                <a:gd name="connsiteY61" fmla="*/ 842481 h 916454"/>
                <a:gd name="connsiteX62" fmla="*/ 651381 w 920564"/>
                <a:gd name="connsiteY62" fmla="*/ 865084 h 916454"/>
                <a:gd name="connsiteX63" fmla="*/ 622614 w 920564"/>
                <a:gd name="connsiteY63" fmla="*/ 879468 h 916454"/>
                <a:gd name="connsiteX64" fmla="*/ 587682 w 920564"/>
                <a:gd name="connsiteY64" fmla="*/ 879468 h 916454"/>
                <a:gd name="connsiteX65" fmla="*/ 513708 w 920564"/>
                <a:gd name="connsiteY65" fmla="*/ 897961 h 916454"/>
                <a:gd name="connsiteX66" fmla="*/ 505488 w 920564"/>
                <a:gd name="connsiteY66" fmla="*/ 889742 h 916454"/>
                <a:gd name="connsiteX67" fmla="*/ 505488 w 920564"/>
                <a:gd name="connsiteY67" fmla="*/ 889742 h 916454"/>
                <a:gd name="connsiteX68" fmla="*/ 486995 w 920564"/>
                <a:gd name="connsiteY68" fmla="*/ 900016 h 916454"/>
                <a:gd name="connsiteX69" fmla="*/ 472611 w 920564"/>
                <a:gd name="connsiteY69" fmla="*/ 916454 h 916454"/>
                <a:gd name="connsiteX70" fmla="*/ 454117 w 920564"/>
                <a:gd name="connsiteY70" fmla="*/ 912345 h 916454"/>
                <a:gd name="connsiteX71" fmla="*/ 425350 w 920564"/>
                <a:gd name="connsiteY71" fmla="*/ 910290 h 916454"/>
                <a:gd name="connsiteX72" fmla="*/ 406856 w 920564"/>
                <a:gd name="connsiteY72" fmla="*/ 910290 h 916454"/>
                <a:gd name="connsiteX73" fmla="*/ 361650 w 920564"/>
                <a:gd name="connsiteY73" fmla="*/ 908235 h 916454"/>
                <a:gd name="connsiteX74" fmla="*/ 332882 w 920564"/>
                <a:gd name="connsiteY74" fmla="*/ 877413 h 916454"/>
                <a:gd name="connsiteX75" fmla="*/ 347266 w 920564"/>
                <a:gd name="connsiteY75" fmla="*/ 840426 h 916454"/>
                <a:gd name="connsiteX76" fmla="*/ 345211 w 920564"/>
                <a:gd name="connsiteY76" fmla="*/ 815768 h 916454"/>
                <a:gd name="connsiteX77" fmla="*/ 320553 w 920564"/>
                <a:gd name="connsiteY77" fmla="*/ 774671 h 916454"/>
                <a:gd name="connsiteX78" fmla="*/ 312334 w 920564"/>
                <a:gd name="connsiteY78" fmla="*/ 756178 h 916454"/>
                <a:gd name="connsiteX79" fmla="*/ 291786 w 920564"/>
                <a:gd name="connsiteY79" fmla="*/ 752068 h 916454"/>
                <a:gd name="connsiteX80" fmla="*/ 244525 w 920564"/>
                <a:gd name="connsiteY80" fmla="*/ 747958 h 916454"/>
                <a:gd name="connsiteX81" fmla="*/ 223976 w 920564"/>
                <a:gd name="connsiteY81" fmla="*/ 735629 h 916454"/>
                <a:gd name="connsiteX82" fmla="*/ 232196 w 920564"/>
                <a:gd name="connsiteY82" fmla="*/ 713026 h 916454"/>
                <a:gd name="connsiteX83" fmla="*/ 232196 w 920564"/>
                <a:gd name="connsiteY83" fmla="*/ 684259 h 916454"/>
                <a:gd name="connsiteX84" fmla="*/ 223976 w 920564"/>
                <a:gd name="connsiteY84" fmla="*/ 673984 h 916454"/>
                <a:gd name="connsiteX85" fmla="*/ 211647 w 920564"/>
                <a:gd name="connsiteY85" fmla="*/ 649326 h 916454"/>
                <a:gd name="connsiteX86" fmla="*/ 191099 w 920564"/>
                <a:gd name="connsiteY86" fmla="*/ 614394 h 916454"/>
                <a:gd name="connsiteX87" fmla="*/ 170551 w 920564"/>
                <a:gd name="connsiteY87" fmla="*/ 587681 h 916454"/>
                <a:gd name="connsiteX88" fmla="*/ 150002 w 920564"/>
                <a:gd name="connsiteY88" fmla="*/ 567133 h 916454"/>
                <a:gd name="connsiteX89" fmla="*/ 131509 w 920564"/>
                <a:gd name="connsiteY89" fmla="*/ 536311 h 916454"/>
                <a:gd name="connsiteX90" fmla="*/ 100686 w 920564"/>
                <a:gd name="connsiteY90" fmla="*/ 534256 h 916454"/>
                <a:gd name="connsiteX91" fmla="*/ 80138 w 920564"/>
                <a:gd name="connsiteY91" fmla="*/ 528091 h 916454"/>
                <a:gd name="connsiteX92" fmla="*/ 80138 w 920564"/>
                <a:gd name="connsiteY92" fmla="*/ 505488 h 916454"/>
                <a:gd name="connsiteX93" fmla="*/ 86303 w 920564"/>
                <a:gd name="connsiteY93" fmla="*/ 480830 h 916454"/>
                <a:gd name="connsiteX94" fmla="*/ 88357 w 920564"/>
                <a:gd name="connsiteY94" fmla="*/ 464392 h 916454"/>
                <a:gd name="connsiteX95" fmla="*/ 65754 w 920564"/>
                <a:gd name="connsiteY95" fmla="*/ 472611 h 916454"/>
                <a:gd name="connsiteX96" fmla="*/ 47261 w 920564"/>
                <a:gd name="connsiteY96" fmla="*/ 476721 h 916454"/>
                <a:gd name="connsiteX97" fmla="*/ 6164 w 920564"/>
                <a:gd name="connsiteY97" fmla="*/ 489050 h 916454"/>
                <a:gd name="connsiteX98" fmla="*/ 0 w 920564"/>
                <a:gd name="connsiteY98" fmla="*/ 482885 h 916454"/>
                <a:gd name="connsiteX99" fmla="*/ 0 w 920564"/>
                <a:gd name="connsiteY99" fmla="*/ 464392 h 916454"/>
                <a:gd name="connsiteX100" fmla="*/ 8219 w 920564"/>
                <a:gd name="connsiteY100" fmla="*/ 427405 h 916454"/>
                <a:gd name="connsiteX101" fmla="*/ 18493 w 920564"/>
                <a:gd name="connsiteY101" fmla="*/ 410966 h 916454"/>
                <a:gd name="connsiteX102" fmla="*/ 24658 w 920564"/>
                <a:gd name="connsiteY102" fmla="*/ 386308 h 916454"/>
                <a:gd name="connsiteX103" fmla="*/ 22603 w 920564"/>
                <a:gd name="connsiteY103" fmla="*/ 365760 h 916454"/>
                <a:gd name="connsiteX104" fmla="*/ 59590 w 920564"/>
                <a:gd name="connsiteY104" fmla="*/ 369869 h 916454"/>
                <a:gd name="connsiteX105" fmla="*/ 98632 w 920564"/>
                <a:gd name="connsiteY105" fmla="*/ 351376 h 916454"/>
                <a:gd name="connsiteX106" fmla="*/ 92467 w 920564"/>
                <a:gd name="connsiteY106" fmla="*/ 336992 h 916454"/>
                <a:gd name="connsiteX107" fmla="*/ 100686 w 920564"/>
                <a:gd name="connsiteY107" fmla="*/ 314389 h 916454"/>
                <a:gd name="connsiteX108" fmla="*/ 139728 w 920564"/>
                <a:gd name="connsiteY108" fmla="*/ 279457 h 916454"/>
                <a:gd name="connsiteX109" fmla="*/ 131509 w 920564"/>
                <a:gd name="connsiteY109" fmla="*/ 254799 h 916454"/>
                <a:gd name="connsiteX110" fmla="*/ 135619 w 920564"/>
                <a:gd name="connsiteY110" fmla="*/ 236305 h 916454"/>
                <a:gd name="connsiteX111" fmla="*/ 150002 w 920564"/>
                <a:gd name="connsiteY111" fmla="*/ 193154 h 916454"/>
                <a:gd name="connsiteX112" fmla="*/ 154112 w 920564"/>
                <a:gd name="connsiteY112" fmla="*/ 164386 h 916454"/>
                <a:gd name="connsiteX113" fmla="*/ 205483 w 920564"/>
                <a:gd name="connsiteY113" fmla="*/ 184934 h 916454"/>
                <a:gd name="connsiteX114" fmla="*/ 250689 w 920564"/>
                <a:gd name="connsiteY114" fmla="*/ 189044 h 916454"/>
                <a:gd name="connsiteX115" fmla="*/ 267128 w 920564"/>
                <a:gd name="connsiteY115" fmla="*/ 178770 h 916454"/>
                <a:gd name="connsiteX116" fmla="*/ 279457 w 920564"/>
                <a:gd name="connsiteY116" fmla="*/ 158222 h 916454"/>
                <a:gd name="connsiteX117" fmla="*/ 351376 w 920564"/>
                <a:gd name="connsiteY117" fmla="*/ 121235 h 916454"/>
                <a:gd name="connsiteX118" fmla="*/ 351376 w 920564"/>
                <a:gd name="connsiteY118" fmla="*/ 121235 h 916454"/>
                <a:gd name="connsiteX119" fmla="*/ 380144 w 920564"/>
                <a:gd name="connsiteY119" fmla="*/ 119180 h 916454"/>
                <a:gd name="connsiteX120" fmla="*/ 396582 w 920564"/>
                <a:gd name="connsiteY120" fmla="*/ 98632 h 916454"/>
                <a:gd name="connsiteX121" fmla="*/ 419185 w 920564"/>
                <a:gd name="connsiteY121" fmla="*/ 69864 h 916454"/>
                <a:gd name="connsiteX122" fmla="*/ 435624 w 920564"/>
                <a:gd name="connsiteY122" fmla="*/ 71919 h 916454"/>
                <a:gd name="connsiteX123" fmla="*/ 468501 w 920564"/>
                <a:gd name="connsiteY123" fmla="*/ 55480 h 916454"/>
                <a:gd name="connsiteX124" fmla="*/ 476721 w 920564"/>
                <a:gd name="connsiteY124" fmla="*/ 0 h 9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20564" h="916454">
                  <a:moveTo>
                    <a:pt x="476721" y="0"/>
                  </a:moveTo>
                  <a:lnTo>
                    <a:pt x="521927" y="47261"/>
                  </a:lnTo>
                  <a:lnTo>
                    <a:pt x="521927" y="63699"/>
                  </a:lnTo>
                  <a:lnTo>
                    <a:pt x="495214" y="78083"/>
                  </a:lnTo>
                  <a:lnTo>
                    <a:pt x="497269" y="104796"/>
                  </a:lnTo>
                  <a:lnTo>
                    <a:pt x="472611" y="125344"/>
                  </a:lnTo>
                  <a:lnTo>
                    <a:pt x="474666" y="147948"/>
                  </a:lnTo>
                  <a:lnTo>
                    <a:pt x="493159" y="178770"/>
                  </a:lnTo>
                  <a:lnTo>
                    <a:pt x="523982" y="191099"/>
                  </a:lnTo>
                  <a:lnTo>
                    <a:pt x="540420" y="203428"/>
                  </a:lnTo>
                  <a:lnTo>
                    <a:pt x="526037" y="232196"/>
                  </a:lnTo>
                  <a:lnTo>
                    <a:pt x="517817" y="254799"/>
                  </a:lnTo>
                  <a:lnTo>
                    <a:pt x="550695" y="279457"/>
                  </a:lnTo>
                  <a:lnTo>
                    <a:pt x="577407" y="285621"/>
                  </a:lnTo>
                  <a:lnTo>
                    <a:pt x="636997" y="258908"/>
                  </a:lnTo>
                  <a:lnTo>
                    <a:pt x="680149" y="242470"/>
                  </a:lnTo>
                  <a:lnTo>
                    <a:pt x="719191" y="236305"/>
                  </a:lnTo>
                  <a:lnTo>
                    <a:pt x="768507" y="234250"/>
                  </a:lnTo>
                  <a:lnTo>
                    <a:pt x="789055" y="244525"/>
                  </a:lnTo>
                  <a:lnTo>
                    <a:pt x="803439" y="250689"/>
                  </a:lnTo>
                  <a:lnTo>
                    <a:pt x="784945" y="271237"/>
                  </a:lnTo>
                  <a:lnTo>
                    <a:pt x="793165" y="283566"/>
                  </a:lnTo>
                  <a:lnTo>
                    <a:pt x="815768" y="281512"/>
                  </a:lnTo>
                  <a:lnTo>
                    <a:pt x="821932" y="267128"/>
                  </a:lnTo>
                  <a:lnTo>
                    <a:pt x="842481" y="267128"/>
                  </a:lnTo>
                  <a:lnTo>
                    <a:pt x="856864" y="283566"/>
                  </a:lnTo>
                  <a:lnTo>
                    <a:pt x="860974" y="297950"/>
                  </a:lnTo>
                  <a:lnTo>
                    <a:pt x="873303" y="314389"/>
                  </a:lnTo>
                  <a:lnTo>
                    <a:pt x="904126" y="312334"/>
                  </a:lnTo>
                  <a:lnTo>
                    <a:pt x="912345" y="316444"/>
                  </a:lnTo>
                  <a:lnTo>
                    <a:pt x="920564" y="343156"/>
                  </a:lnTo>
                  <a:lnTo>
                    <a:pt x="908235" y="357540"/>
                  </a:lnTo>
                  <a:lnTo>
                    <a:pt x="902071" y="378089"/>
                  </a:lnTo>
                  <a:lnTo>
                    <a:pt x="879468" y="380143"/>
                  </a:lnTo>
                  <a:lnTo>
                    <a:pt x="844535" y="390418"/>
                  </a:lnTo>
                  <a:lnTo>
                    <a:pt x="828097" y="371924"/>
                  </a:lnTo>
                  <a:lnTo>
                    <a:pt x="797274" y="394527"/>
                  </a:lnTo>
                  <a:lnTo>
                    <a:pt x="782891" y="421240"/>
                  </a:lnTo>
                  <a:lnTo>
                    <a:pt x="791110" y="445898"/>
                  </a:lnTo>
                  <a:lnTo>
                    <a:pt x="776726" y="484940"/>
                  </a:lnTo>
                  <a:lnTo>
                    <a:pt x="797274" y="491104"/>
                  </a:lnTo>
                  <a:lnTo>
                    <a:pt x="801384" y="503433"/>
                  </a:lnTo>
                  <a:lnTo>
                    <a:pt x="766452" y="515762"/>
                  </a:lnTo>
                  <a:lnTo>
                    <a:pt x="747958" y="501379"/>
                  </a:lnTo>
                  <a:lnTo>
                    <a:pt x="723300" y="511653"/>
                  </a:lnTo>
                  <a:lnTo>
                    <a:pt x="735629" y="523982"/>
                  </a:lnTo>
                  <a:lnTo>
                    <a:pt x="690423" y="530146"/>
                  </a:lnTo>
                  <a:lnTo>
                    <a:pt x="690423" y="546585"/>
                  </a:lnTo>
                  <a:lnTo>
                    <a:pt x="653436" y="595901"/>
                  </a:lnTo>
                  <a:lnTo>
                    <a:pt x="665765" y="632888"/>
                  </a:lnTo>
                  <a:lnTo>
                    <a:pt x="690423" y="647272"/>
                  </a:lnTo>
                  <a:lnTo>
                    <a:pt x="729465" y="655491"/>
                  </a:lnTo>
                  <a:lnTo>
                    <a:pt x="741794" y="651381"/>
                  </a:lnTo>
                  <a:lnTo>
                    <a:pt x="762342" y="678094"/>
                  </a:lnTo>
                  <a:lnTo>
                    <a:pt x="762342" y="708916"/>
                  </a:lnTo>
                  <a:lnTo>
                    <a:pt x="758233" y="731520"/>
                  </a:lnTo>
                  <a:lnTo>
                    <a:pt x="745904" y="737684"/>
                  </a:lnTo>
                  <a:cubicBezTo>
                    <a:pt x="746589" y="752753"/>
                    <a:pt x="747273" y="767821"/>
                    <a:pt x="747958" y="782890"/>
                  </a:cubicBezTo>
                  <a:lnTo>
                    <a:pt x="725355" y="811658"/>
                  </a:lnTo>
                  <a:lnTo>
                    <a:pt x="713026" y="809603"/>
                  </a:lnTo>
                  <a:lnTo>
                    <a:pt x="700697" y="832206"/>
                  </a:lnTo>
                  <a:lnTo>
                    <a:pt x="684259" y="842481"/>
                  </a:lnTo>
                  <a:lnTo>
                    <a:pt x="651381" y="865084"/>
                  </a:lnTo>
                  <a:lnTo>
                    <a:pt x="622614" y="879468"/>
                  </a:lnTo>
                  <a:lnTo>
                    <a:pt x="587682" y="879468"/>
                  </a:lnTo>
                  <a:lnTo>
                    <a:pt x="513708" y="897961"/>
                  </a:lnTo>
                  <a:lnTo>
                    <a:pt x="505488" y="889742"/>
                  </a:lnTo>
                  <a:lnTo>
                    <a:pt x="505488" y="889742"/>
                  </a:lnTo>
                  <a:lnTo>
                    <a:pt x="486995" y="900016"/>
                  </a:lnTo>
                  <a:lnTo>
                    <a:pt x="472611" y="916454"/>
                  </a:lnTo>
                  <a:lnTo>
                    <a:pt x="454117" y="912345"/>
                  </a:lnTo>
                  <a:lnTo>
                    <a:pt x="425350" y="910290"/>
                  </a:lnTo>
                  <a:lnTo>
                    <a:pt x="406856" y="910290"/>
                  </a:lnTo>
                  <a:lnTo>
                    <a:pt x="361650" y="908235"/>
                  </a:lnTo>
                  <a:lnTo>
                    <a:pt x="332882" y="877413"/>
                  </a:lnTo>
                  <a:lnTo>
                    <a:pt x="347266" y="840426"/>
                  </a:lnTo>
                  <a:lnTo>
                    <a:pt x="345211" y="815768"/>
                  </a:lnTo>
                  <a:lnTo>
                    <a:pt x="320553" y="774671"/>
                  </a:lnTo>
                  <a:lnTo>
                    <a:pt x="312334" y="756178"/>
                  </a:lnTo>
                  <a:lnTo>
                    <a:pt x="291786" y="752068"/>
                  </a:lnTo>
                  <a:lnTo>
                    <a:pt x="244525" y="747958"/>
                  </a:lnTo>
                  <a:lnTo>
                    <a:pt x="223976" y="735629"/>
                  </a:lnTo>
                  <a:lnTo>
                    <a:pt x="232196" y="713026"/>
                  </a:lnTo>
                  <a:lnTo>
                    <a:pt x="232196" y="684259"/>
                  </a:lnTo>
                  <a:lnTo>
                    <a:pt x="223976" y="673984"/>
                  </a:lnTo>
                  <a:lnTo>
                    <a:pt x="211647" y="649326"/>
                  </a:lnTo>
                  <a:lnTo>
                    <a:pt x="191099" y="614394"/>
                  </a:lnTo>
                  <a:lnTo>
                    <a:pt x="170551" y="587681"/>
                  </a:lnTo>
                  <a:lnTo>
                    <a:pt x="150002" y="567133"/>
                  </a:lnTo>
                  <a:lnTo>
                    <a:pt x="131509" y="536311"/>
                  </a:lnTo>
                  <a:lnTo>
                    <a:pt x="100686" y="534256"/>
                  </a:lnTo>
                  <a:lnTo>
                    <a:pt x="80138" y="528091"/>
                  </a:lnTo>
                  <a:lnTo>
                    <a:pt x="80138" y="505488"/>
                  </a:lnTo>
                  <a:lnTo>
                    <a:pt x="86303" y="480830"/>
                  </a:lnTo>
                  <a:lnTo>
                    <a:pt x="88357" y="464392"/>
                  </a:lnTo>
                  <a:lnTo>
                    <a:pt x="65754" y="472611"/>
                  </a:lnTo>
                  <a:lnTo>
                    <a:pt x="47261" y="476721"/>
                  </a:lnTo>
                  <a:lnTo>
                    <a:pt x="6164" y="489050"/>
                  </a:lnTo>
                  <a:lnTo>
                    <a:pt x="0" y="482885"/>
                  </a:lnTo>
                  <a:lnTo>
                    <a:pt x="0" y="464392"/>
                  </a:lnTo>
                  <a:lnTo>
                    <a:pt x="8219" y="427405"/>
                  </a:lnTo>
                  <a:lnTo>
                    <a:pt x="18493" y="410966"/>
                  </a:lnTo>
                  <a:lnTo>
                    <a:pt x="24658" y="386308"/>
                  </a:lnTo>
                  <a:lnTo>
                    <a:pt x="22603" y="365760"/>
                  </a:lnTo>
                  <a:lnTo>
                    <a:pt x="59590" y="369869"/>
                  </a:lnTo>
                  <a:lnTo>
                    <a:pt x="98632" y="351376"/>
                  </a:lnTo>
                  <a:lnTo>
                    <a:pt x="92467" y="336992"/>
                  </a:lnTo>
                  <a:lnTo>
                    <a:pt x="100686" y="314389"/>
                  </a:lnTo>
                  <a:lnTo>
                    <a:pt x="139728" y="279457"/>
                  </a:lnTo>
                  <a:lnTo>
                    <a:pt x="131509" y="254799"/>
                  </a:lnTo>
                  <a:lnTo>
                    <a:pt x="135619" y="236305"/>
                  </a:lnTo>
                  <a:lnTo>
                    <a:pt x="150002" y="193154"/>
                  </a:lnTo>
                  <a:lnTo>
                    <a:pt x="154112" y="164386"/>
                  </a:lnTo>
                  <a:lnTo>
                    <a:pt x="205483" y="184934"/>
                  </a:lnTo>
                  <a:lnTo>
                    <a:pt x="250689" y="189044"/>
                  </a:lnTo>
                  <a:lnTo>
                    <a:pt x="267128" y="178770"/>
                  </a:lnTo>
                  <a:lnTo>
                    <a:pt x="279457" y="158222"/>
                  </a:lnTo>
                  <a:lnTo>
                    <a:pt x="351376" y="121235"/>
                  </a:lnTo>
                  <a:lnTo>
                    <a:pt x="351376" y="121235"/>
                  </a:lnTo>
                  <a:lnTo>
                    <a:pt x="380144" y="119180"/>
                  </a:lnTo>
                  <a:lnTo>
                    <a:pt x="396582" y="98632"/>
                  </a:lnTo>
                  <a:lnTo>
                    <a:pt x="419185" y="69864"/>
                  </a:lnTo>
                  <a:lnTo>
                    <a:pt x="435624" y="71919"/>
                  </a:lnTo>
                  <a:lnTo>
                    <a:pt x="468501" y="55480"/>
                  </a:lnTo>
                  <a:lnTo>
                    <a:pt x="476721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Laung</a:t>
              </a:r>
            </a:p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namtha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383690" y="2236258"/>
              <a:ext cx="941627" cy="748986"/>
            </a:xfrm>
            <a:custGeom>
              <a:avLst/>
              <a:gdLst>
                <a:gd name="connsiteX0" fmla="*/ 41097 w 1255502"/>
                <a:gd name="connsiteY0" fmla="*/ 941113 h 998648"/>
                <a:gd name="connsiteX1" fmla="*/ 0 w 1255502"/>
                <a:gd name="connsiteY1" fmla="*/ 897961 h 998648"/>
                <a:gd name="connsiteX2" fmla="*/ 34933 w 1255502"/>
                <a:gd name="connsiteY2" fmla="*/ 865084 h 998648"/>
                <a:gd name="connsiteX3" fmla="*/ 59591 w 1255502"/>
                <a:gd name="connsiteY3" fmla="*/ 869194 h 998648"/>
                <a:gd name="connsiteX4" fmla="*/ 96578 w 1255502"/>
                <a:gd name="connsiteY4" fmla="*/ 869194 h 998648"/>
                <a:gd name="connsiteX5" fmla="*/ 129455 w 1255502"/>
                <a:gd name="connsiteY5" fmla="*/ 844536 h 998648"/>
                <a:gd name="connsiteX6" fmla="*/ 162332 w 1255502"/>
                <a:gd name="connsiteY6" fmla="*/ 828097 h 998648"/>
                <a:gd name="connsiteX7" fmla="*/ 191100 w 1255502"/>
                <a:gd name="connsiteY7" fmla="*/ 836316 h 998648"/>
                <a:gd name="connsiteX8" fmla="*/ 232196 w 1255502"/>
                <a:gd name="connsiteY8" fmla="*/ 811658 h 998648"/>
                <a:gd name="connsiteX9" fmla="*/ 234251 w 1255502"/>
                <a:gd name="connsiteY9" fmla="*/ 776726 h 998648"/>
                <a:gd name="connsiteX10" fmla="*/ 297951 w 1255502"/>
                <a:gd name="connsiteY10" fmla="*/ 756178 h 998648"/>
                <a:gd name="connsiteX11" fmla="*/ 318499 w 1255502"/>
                <a:gd name="connsiteY11" fmla="*/ 782891 h 998648"/>
                <a:gd name="connsiteX12" fmla="*/ 367815 w 1255502"/>
                <a:gd name="connsiteY12" fmla="*/ 778781 h 998648"/>
                <a:gd name="connsiteX13" fmla="*/ 404802 w 1255502"/>
                <a:gd name="connsiteY13" fmla="*/ 739739 h 998648"/>
                <a:gd name="connsiteX14" fmla="*/ 394528 w 1255502"/>
                <a:gd name="connsiteY14" fmla="*/ 719191 h 998648"/>
                <a:gd name="connsiteX15" fmla="*/ 361651 w 1255502"/>
                <a:gd name="connsiteY15" fmla="*/ 717136 h 998648"/>
                <a:gd name="connsiteX16" fmla="*/ 336993 w 1255502"/>
                <a:gd name="connsiteY16" fmla="*/ 704807 h 998648"/>
                <a:gd name="connsiteX17" fmla="*/ 351377 w 1255502"/>
                <a:gd name="connsiteY17" fmla="*/ 684259 h 998648"/>
                <a:gd name="connsiteX18" fmla="*/ 388364 w 1255502"/>
                <a:gd name="connsiteY18" fmla="*/ 665765 h 998648"/>
                <a:gd name="connsiteX19" fmla="*/ 369870 w 1255502"/>
                <a:gd name="connsiteY19" fmla="*/ 651381 h 998648"/>
                <a:gd name="connsiteX20" fmla="*/ 369870 w 1255502"/>
                <a:gd name="connsiteY20" fmla="*/ 628778 h 998648"/>
                <a:gd name="connsiteX21" fmla="*/ 404802 w 1255502"/>
                <a:gd name="connsiteY21" fmla="*/ 639052 h 998648"/>
                <a:gd name="connsiteX22" fmla="*/ 491105 w 1255502"/>
                <a:gd name="connsiteY22" fmla="*/ 618504 h 998648"/>
                <a:gd name="connsiteX23" fmla="*/ 536311 w 1255502"/>
                <a:gd name="connsiteY23" fmla="*/ 618504 h 998648"/>
                <a:gd name="connsiteX24" fmla="*/ 577408 w 1255502"/>
                <a:gd name="connsiteY24" fmla="*/ 593846 h 998648"/>
                <a:gd name="connsiteX25" fmla="*/ 587682 w 1255502"/>
                <a:gd name="connsiteY25" fmla="*/ 542475 h 998648"/>
                <a:gd name="connsiteX26" fmla="*/ 614395 w 1255502"/>
                <a:gd name="connsiteY26" fmla="*/ 542475 h 998648"/>
                <a:gd name="connsiteX27" fmla="*/ 632889 w 1255502"/>
                <a:gd name="connsiteY27" fmla="*/ 482885 h 998648"/>
                <a:gd name="connsiteX28" fmla="*/ 616450 w 1255502"/>
                <a:gd name="connsiteY28" fmla="*/ 464392 h 998648"/>
                <a:gd name="connsiteX29" fmla="*/ 645218 w 1255502"/>
                <a:gd name="connsiteY29" fmla="*/ 445898 h 998648"/>
                <a:gd name="connsiteX30" fmla="*/ 618505 w 1255502"/>
                <a:gd name="connsiteY30" fmla="*/ 421240 h 998648"/>
                <a:gd name="connsiteX31" fmla="*/ 618505 w 1255502"/>
                <a:gd name="connsiteY31" fmla="*/ 402747 h 998648"/>
                <a:gd name="connsiteX32" fmla="*/ 569189 w 1255502"/>
                <a:gd name="connsiteY32" fmla="*/ 392473 h 998648"/>
                <a:gd name="connsiteX33" fmla="*/ 530147 w 1255502"/>
                <a:gd name="connsiteY33" fmla="*/ 361650 h 998648"/>
                <a:gd name="connsiteX34" fmla="*/ 523982 w 1255502"/>
                <a:gd name="connsiteY34" fmla="*/ 322608 h 998648"/>
                <a:gd name="connsiteX35" fmla="*/ 583573 w 1255502"/>
                <a:gd name="connsiteY35" fmla="*/ 269183 h 998648"/>
                <a:gd name="connsiteX36" fmla="*/ 649327 w 1255502"/>
                <a:gd name="connsiteY36" fmla="*/ 244525 h 998648"/>
                <a:gd name="connsiteX37" fmla="*/ 671930 w 1255502"/>
                <a:gd name="connsiteY37" fmla="*/ 256854 h 998648"/>
                <a:gd name="connsiteX38" fmla="*/ 665766 w 1255502"/>
                <a:gd name="connsiteY38" fmla="*/ 236306 h 998648"/>
                <a:gd name="connsiteX39" fmla="*/ 651382 w 1255502"/>
                <a:gd name="connsiteY39" fmla="*/ 201373 h 998648"/>
                <a:gd name="connsiteX40" fmla="*/ 669876 w 1255502"/>
                <a:gd name="connsiteY40" fmla="*/ 166441 h 998648"/>
                <a:gd name="connsiteX41" fmla="*/ 708917 w 1255502"/>
                <a:gd name="connsiteY41" fmla="*/ 123290 h 998648"/>
                <a:gd name="connsiteX42" fmla="*/ 741795 w 1255502"/>
                <a:gd name="connsiteY42" fmla="*/ 115070 h 998648"/>
                <a:gd name="connsiteX43" fmla="*/ 772617 w 1255502"/>
                <a:gd name="connsiteY43" fmla="*/ 127399 h 998648"/>
                <a:gd name="connsiteX44" fmla="*/ 799330 w 1255502"/>
                <a:gd name="connsiteY44" fmla="*/ 82193 h 998648"/>
                <a:gd name="connsiteX45" fmla="*/ 795220 w 1255502"/>
                <a:gd name="connsiteY45" fmla="*/ 36987 h 998648"/>
                <a:gd name="connsiteX46" fmla="*/ 809604 w 1255502"/>
                <a:gd name="connsiteY46" fmla="*/ 26713 h 998648"/>
                <a:gd name="connsiteX47" fmla="*/ 826043 w 1255502"/>
                <a:gd name="connsiteY47" fmla="*/ 0 h 998648"/>
                <a:gd name="connsiteX48" fmla="*/ 869194 w 1255502"/>
                <a:gd name="connsiteY48" fmla="*/ 14384 h 998648"/>
                <a:gd name="connsiteX49" fmla="*/ 922620 w 1255502"/>
                <a:gd name="connsiteY49" fmla="*/ 43151 h 998648"/>
                <a:gd name="connsiteX50" fmla="*/ 904126 w 1255502"/>
                <a:gd name="connsiteY50" fmla="*/ 63700 h 998648"/>
                <a:gd name="connsiteX51" fmla="*/ 945223 w 1255502"/>
                <a:gd name="connsiteY51" fmla="*/ 51371 h 998648"/>
                <a:gd name="connsiteX52" fmla="*/ 984265 w 1255502"/>
                <a:gd name="connsiteY52" fmla="*/ 76029 h 998648"/>
                <a:gd name="connsiteX53" fmla="*/ 1019197 w 1255502"/>
                <a:gd name="connsiteY53" fmla="*/ 106851 h 998648"/>
                <a:gd name="connsiteX54" fmla="*/ 1047965 w 1255502"/>
                <a:gd name="connsiteY54" fmla="*/ 139728 h 998648"/>
                <a:gd name="connsiteX55" fmla="*/ 1091116 w 1255502"/>
                <a:gd name="connsiteY55" fmla="*/ 154112 h 998648"/>
                <a:gd name="connsiteX56" fmla="*/ 1163035 w 1255502"/>
                <a:gd name="connsiteY56" fmla="*/ 184935 h 998648"/>
                <a:gd name="connsiteX57" fmla="*/ 1208241 w 1255502"/>
                <a:gd name="connsiteY57" fmla="*/ 242470 h 998648"/>
                <a:gd name="connsiteX58" fmla="*/ 1220570 w 1255502"/>
                <a:gd name="connsiteY58" fmla="*/ 277402 h 998648"/>
                <a:gd name="connsiteX59" fmla="*/ 1234954 w 1255502"/>
                <a:gd name="connsiteY59" fmla="*/ 295896 h 998648"/>
                <a:gd name="connsiteX60" fmla="*/ 1255502 w 1255502"/>
                <a:gd name="connsiteY60" fmla="*/ 302060 h 998648"/>
                <a:gd name="connsiteX61" fmla="*/ 1237009 w 1255502"/>
                <a:gd name="connsiteY61" fmla="*/ 326718 h 998648"/>
                <a:gd name="connsiteX62" fmla="*/ 1191803 w 1255502"/>
                <a:gd name="connsiteY62" fmla="*/ 353431 h 998648"/>
                <a:gd name="connsiteX63" fmla="*/ 1195912 w 1255502"/>
                <a:gd name="connsiteY63" fmla="*/ 392473 h 998648"/>
                <a:gd name="connsiteX64" fmla="*/ 1160980 w 1255502"/>
                <a:gd name="connsiteY64" fmla="*/ 423295 h 998648"/>
                <a:gd name="connsiteX65" fmla="*/ 1132213 w 1255502"/>
                <a:gd name="connsiteY65" fmla="*/ 431515 h 998648"/>
                <a:gd name="connsiteX66" fmla="*/ 1078787 w 1255502"/>
                <a:gd name="connsiteY66" fmla="*/ 489050 h 998648"/>
                <a:gd name="connsiteX67" fmla="*/ 1084951 w 1255502"/>
                <a:gd name="connsiteY67" fmla="*/ 517817 h 998648"/>
                <a:gd name="connsiteX68" fmla="*/ 1050019 w 1255502"/>
                <a:gd name="connsiteY68" fmla="*/ 528092 h 998648"/>
                <a:gd name="connsiteX69" fmla="*/ 1054129 w 1255502"/>
                <a:gd name="connsiteY69" fmla="*/ 556859 h 998648"/>
                <a:gd name="connsiteX70" fmla="*/ 1058239 w 1255502"/>
                <a:gd name="connsiteY70" fmla="*/ 589737 h 998648"/>
                <a:gd name="connsiteX71" fmla="*/ 1054129 w 1255502"/>
                <a:gd name="connsiteY71" fmla="*/ 626724 h 998648"/>
                <a:gd name="connsiteX72" fmla="*/ 1062348 w 1255502"/>
                <a:gd name="connsiteY72" fmla="*/ 639052 h 998648"/>
                <a:gd name="connsiteX73" fmla="*/ 1082897 w 1255502"/>
                <a:gd name="connsiteY73" fmla="*/ 641107 h 998648"/>
                <a:gd name="connsiteX74" fmla="*/ 1054129 w 1255502"/>
                <a:gd name="connsiteY74" fmla="*/ 678094 h 998648"/>
                <a:gd name="connsiteX75" fmla="*/ 1054129 w 1255502"/>
                <a:gd name="connsiteY75" fmla="*/ 713026 h 998648"/>
                <a:gd name="connsiteX76" fmla="*/ 1097280 w 1255502"/>
                <a:gd name="connsiteY76" fmla="*/ 752068 h 998648"/>
                <a:gd name="connsiteX77" fmla="*/ 1089061 w 1255502"/>
                <a:gd name="connsiteY77" fmla="*/ 778781 h 998648"/>
                <a:gd name="connsiteX78" fmla="*/ 1047965 w 1255502"/>
                <a:gd name="connsiteY78" fmla="*/ 809604 h 998648"/>
                <a:gd name="connsiteX79" fmla="*/ 984265 w 1255502"/>
                <a:gd name="connsiteY79" fmla="*/ 850700 h 998648"/>
                <a:gd name="connsiteX80" fmla="*/ 973991 w 1255502"/>
                <a:gd name="connsiteY80" fmla="*/ 840426 h 998648"/>
                <a:gd name="connsiteX81" fmla="*/ 930839 w 1255502"/>
                <a:gd name="connsiteY81" fmla="*/ 836316 h 998648"/>
                <a:gd name="connsiteX82" fmla="*/ 889742 w 1255502"/>
                <a:gd name="connsiteY82" fmla="*/ 881523 h 998648"/>
                <a:gd name="connsiteX83" fmla="*/ 803440 w 1255502"/>
                <a:gd name="connsiteY83" fmla="*/ 916455 h 998648"/>
                <a:gd name="connsiteX84" fmla="*/ 733575 w 1255502"/>
                <a:gd name="connsiteY84" fmla="*/ 930839 h 998648"/>
                <a:gd name="connsiteX85" fmla="*/ 673985 w 1255502"/>
                <a:gd name="connsiteY85" fmla="*/ 939058 h 998648"/>
                <a:gd name="connsiteX86" fmla="*/ 651382 w 1255502"/>
                <a:gd name="connsiteY86" fmla="*/ 982209 h 998648"/>
                <a:gd name="connsiteX87" fmla="*/ 620560 w 1255502"/>
                <a:gd name="connsiteY87" fmla="*/ 998648 h 998648"/>
                <a:gd name="connsiteX88" fmla="*/ 556860 w 1255502"/>
                <a:gd name="connsiteY88" fmla="*/ 998648 h 998648"/>
                <a:gd name="connsiteX89" fmla="*/ 478776 w 1255502"/>
                <a:gd name="connsiteY89" fmla="*/ 994538 h 998648"/>
                <a:gd name="connsiteX90" fmla="*/ 427405 w 1255502"/>
                <a:gd name="connsiteY90" fmla="*/ 992484 h 998648"/>
                <a:gd name="connsiteX91" fmla="*/ 371925 w 1255502"/>
                <a:gd name="connsiteY91" fmla="*/ 996593 h 998648"/>
                <a:gd name="connsiteX92" fmla="*/ 316445 w 1255502"/>
                <a:gd name="connsiteY92" fmla="*/ 959606 h 998648"/>
                <a:gd name="connsiteX93" fmla="*/ 314390 w 1255502"/>
                <a:gd name="connsiteY93" fmla="*/ 941113 h 998648"/>
                <a:gd name="connsiteX94" fmla="*/ 263019 w 1255502"/>
                <a:gd name="connsiteY94" fmla="*/ 947277 h 998648"/>
                <a:gd name="connsiteX95" fmla="*/ 242471 w 1255502"/>
                <a:gd name="connsiteY95" fmla="*/ 980155 h 998648"/>
                <a:gd name="connsiteX96" fmla="*/ 211648 w 1255502"/>
                <a:gd name="connsiteY96" fmla="*/ 973990 h 998648"/>
                <a:gd name="connsiteX97" fmla="*/ 172606 w 1255502"/>
                <a:gd name="connsiteY97" fmla="*/ 969880 h 998648"/>
                <a:gd name="connsiteX98" fmla="*/ 125345 w 1255502"/>
                <a:gd name="connsiteY98" fmla="*/ 934948 h 998648"/>
                <a:gd name="connsiteX99" fmla="*/ 41097 w 1255502"/>
                <a:gd name="connsiteY99" fmla="*/ 941113 h 9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255502" h="998648">
                  <a:moveTo>
                    <a:pt x="41097" y="941113"/>
                  </a:moveTo>
                  <a:lnTo>
                    <a:pt x="0" y="897961"/>
                  </a:lnTo>
                  <a:lnTo>
                    <a:pt x="34933" y="865084"/>
                  </a:lnTo>
                  <a:lnTo>
                    <a:pt x="59591" y="869194"/>
                  </a:lnTo>
                  <a:lnTo>
                    <a:pt x="96578" y="869194"/>
                  </a:lnTo>
                  <a:lnTo>
                    <a:pt x="129455" y="844536"/>
                  </a:lnTo>
                  <a:lnTo>
                    <a:pt x="162332" y="828097"/>
                  </a:lnTo>
                  <a:lnTo>
                    <a:pt x="191100" y="836316"/>
                  </a:lnTo>
                  <a:lnTo>
                    <a:pt x="232196" y="811658"/>
                  </a:lnTo>
                  <a:lnTo>
                    <a:pt x="234251" y="776726"/>
                  </a:lnTo>
                  <a:lnTo>
                    <a:pt x="297951" y="756178"/>
                  </a:lnTo>
                  <a:lnTo>
                    <a:pt x="318499" y="782891"/>
                  </a:lnTo>
                  <a:lnTo>
                    <a:pt x="367815" y="778781"/>
                  </a:lnTo>
                  <a:lnTo>
                    <a:pt x="404802" y="739739"/>
                  </a:lnTo>
                  <a:lnTo>
                    <a:pt x="394528" y="719191"/>
                  </a:lnTo>
                  <a:lnTo>
                    <a:pt x="361651" y="717136"/>
                  </a:lnTo>
                  <a:lnTo>
                    <a:pt x="336993" y="704807"/>
                  </a:lnTo>
                  <a:lnTo>
                    <a:pt x="351377" y="684259"/>
                  </a:lnTo>
                  <a:lnTo>
                    <a:pt x="388364" y="665765"/>
                  </a:lnTo>
                  <a:lnTo>
                    <a:pt x="369870" y="651381"/>
                  </a:lnTo>
                  <a:lnTo>
                    <a:pt x="369870" y="628778"/>
                  </a:lnTo>
                  <a:lnTo>
                    <a:pt x="404802" y="639052"/>
                  </a:lnTo>
                  <a:lnTo>
                    <a:pt x="491105" y="618504"/>
                  </a:lnTo>
                  <a:lnTo>
                    <a:pt x="536311" y="618504"/>
                  </a:lnTo>
                  <a:lnTo>
                    <a:pt x="577408" y="593846"/>
                  </a:lnTo>
                  <a:lnTo>
                    <a:pt x="587682" y="542475"/>
                  </a:lnTo>
                  <a:lnTo>
                    <a:pt x="614395" y="542475"/>
                  </a:lnTo>
                  <a:lnTo>
                    <a:pt x="632889" y="482885"/>
                  </a:lnTo>
                  <a:lnTo>
                    <a:pt x="616450" y="464392"/>
                  </a:lnTo>
                  <a:lnTo>
                    <a:pt x="645218" y="445898"/>
                  </a:lnTo>
                  <a:lnTo>
                    <a:pt x="618505" y="421240"/>
                  </a:lnTo>
                  <a:lnTo>
                    <a:pt x="618505" y="402747"/>
                  </a:lnTo>
                  <a:lnTo>
                    <a:pt x="569189" y="392473"/>
                  </a:lnTo>
                  <a:lnTo>
                    <a:pt x="530147" y="361650"/>
                  </a:lnTo>
                  <a:lnTo>
                    <a:pt x="523982" y="322608"/>
                  </a:lnTo>
                  <a:lnTo>
                    <a:pt x="583573" y="269183"/>
                  </a:lnTo>
                  <a:lnTo>
                    <a:pt x="649327" y="244525"/>
                  </a:lnTo>
                  <a:lnTo>
                    <a:pt x="671930" y="256854"/>
                  </a:lnTo>
                  <a:lnTo>
                    <a:pt x="665766" y="236306"/>
                  </a:lnTo>
                  <a:lnTo>
                    <a:pt x="651382" y="201373"/>
                  </a:lnTo>
                  <a:lnTo>
                    <a:pt x="669876" y="166441"/>
                  </a:lnTo>
                  <a:lnTo>
                    <a:pt x="708917" y="123290"/>
                  </a:lnTo>
                  <a:lnTo>
                    <a:pt x="741795" y="115070"/>
                  </a:lnTo>
                  <a:lnTo>
                    <a:pt x="772617" y="127399"/>
                  </a:lnTo>
                  <a:lnTo>
                    <a:pt x="799330" y="82193"/>
                  </a:lnTo>
                  <a:lnTo>
                    <a:pt x="795220" y="36987"/>
                  </a:lnTo>
                  <a:lnTo>
                    <a:pt x="809604" y="26713"/>
                  </a:lnTo>
                  <a:lnTo>
                    <a:pt x="826043" y="0"/>
                  </a:lnTo>
                  <a:lnTo>
                    <a:pt x="869194" y="14384"/>
                  </a:lnTo>
                  <a:lnTo>
                    <a:pt x="922620" y="43151"/>
                  </a:lnTo>
                  <a:lnTo>
                    <a:pt x="904126" y="63700"/>
                  </a:lnTo>
                  <a:lnTo>
                    <a:pt x="945223" y="51371"/>
                  </a:lnTo>
                  <a:lnTo>
                    <a:pt x="984265" y="76029"/>
                  </a:lnTo>
                  <a:lnTo>
                    <a:pt x="1019197" y="106851"/>
                  </a:lnTo>
                  <a:lnTo>
                    <a:pt x="1047965" y="139728"/>
                  </a:lnTo>
                  <a:lnTo>
                    <a:pt x="1091116" y="154112"/>
                  </a:lnTo>
                  <a:lnTo>
                    <a:pt x="1163035" y="184935"/>
                  </a:lnTo>
                  <a:lnTo>
                    <a:pt x="1208241" y="242470"/>
                  </a:lnTo>
                  <a:lnTo>
                    <a:pt x="1220570" y="277402"/>
                  </a:lnTo>
                  <a:lnTo>
                    <a:pt x="1234954" y="295896"/>
                  </a:lnTo>
                  <a:lnTo>
                    <a:pt x="1255502" y="302060"/>
                  </a:lnTo>
                  <a:lnTo>
                    <a:pt x="1237009" y="326718"/>
                  </a:lnTo>
                  <a:lnTo>
                    <a:pt x="1191803" y="353431"/>
                  </a:lnTo>
                  <a:lnTo>
                    <a:pt x="1195912" y="392473"/>
                  </a:lnTo>
                  <a:lnTo>
                    <a:pt x="1160980" y="423295"/>
                  </a:lnTo>
                  <a:lnTo>
                    <a:pt x="1132213" y="431515"/>
                  </a:lnTo>
                  <a:lnTo>
                    <a:pt x="1078787" y="489050"/>
                  </a:lnTo>
                  <a:lnTo>
                    <a:pt x="1084951" y="517817"/>
                  </a:lnTo>
                  <a:lnTo>
                    <a:pt x="1050019" y="528092"/>
                  </a:lnTo>
                  <a:lnTo>
                    <a:pt x="1054129" y="556859"/>
                  </a:lnTo>
                  <a:lnTo>
                    <a:pt x="1058239" y="589737"/>
                  </a:lnTo>
                  <a:lnTo>
                    <a:pt x="1054129" y="626724"/>
                  </a:lnTo>
                  <a:lnTo>
                    <a:pt x="1062348" y="639052"/>
                  </a:lnTo>
                  <a:lnTo>
                    <a:pt x="1082897" y="641107"/>
                  </a:lnTo>
                  <a:lnTo>
                    <a:pt x="1054129" y="678094"/>
                  </a:lnTo>
                  <a:lnTo>
                    <a:pt x="1054129" y="713026"/>
                  </a:lnTo>
                  <a:lnTo>
                    <a:pt x="1097280" y="752068"/>
                  </a:lnTo>
                  <a:lnTo>
                    <a:pt x="1089061" y="778781"/>
                  </a:lnTo>
                  <a:lnTo>
                    <a:pt x="1047965" y="809604"/>
                  </a:lnTo>
                  <a:lnTo>
                    <a:pt x="984265" y="850700"/>
                  </a:lnTo>
                  <a:lnTo>
                    <a:pt x="973991" y="840426"/>
                  </a:lnTo>
                  <a:lnTo>
                    <a:pt x="930839" y="836316"/>
                  </a:lnTo>
                  <a:lnTo>
                    <a:pt x="889742" y="881523"/>
                  </a:lnTo>
                  <a:lnTo>
                    <a:pt x="803440" y="916455"/>
                  </a:lnTo>
                  <a:lnTo>
                    <a:pt x="733575" y="930839"/>
                  </a:lnTo>
                  <a:lnTo>
                    <a:pt x="673985" y="939058"/>
                  </a:lnTo>
                  <a:lnTo>
                    <a:pt x="651382" y="982209"/>
                  </a:lnTo>
                  <a:lnTo>
                    <a:pt x="620560" y="998648"/>
                  </a:lnTo>
                  <a:lnTo>
                    <a:pt x="556860" y="998648"/>
                  </a:lnTo>
                  <a:lnTo>
                    <a:pt x="478776" y="994538"/>
                  </a:lnTo>
                  <a:lnTo>
                    <a:pt x="427405" y="992484"/>
                  </a:lnTo>
                  <a:lnTo>
                    <a:pt x="371925" y="996593"/>
                  </a:lnTo>
                  <a:lnTo>
                    <a:pt x="316445" y="959606"/>
                  </a:lnTo>
                  <a:lnTo>
                    <a:pt x="314390" y="941113"/>
                  </a:lnTo>
                  <a:lnTo>
                    <a:pt x="263019" y="947277"/>
                  </a:lnTo>
                  <a:lnTo>
                    <a:pt x="242471" y="980155"/>
                  </a:lnTo>
                  <a:lnTo>
                    <a:pt x="211648" y="973990"/>
                  </a:lnTo>
                  <a:lnTo>
                    <a:pt x="172606" y="969880"/>
                  </a:lnTo>
                  <a:lnTo>
                    <a:pt x="125345" y="934948"/>
                  </a:lnTo>
                  <a:lnTo>
                    <a:pt x="41097" y="941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tx2">
                      <a:lumMod val="50000"/>
                    </a:schemeClr>
                  </a:solidFill>
                </a:rPr>
                <a:t>                 </a:t>
              </a:r>
            </a:p>
            <a:p>
              <a:pPr algn="ctr"/>
              <a:endParaRPr lang="en-US" sz="675" b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en-US" sz="675" b="1" dirty="0">
                  <a:solidFill>
                    <a:schemeClr val="tx2">
                      <a:lumMod val="50000"/>
                    </a:schemeClr>
                  </a:solidFill>
                </a:rPr>
                <a:t>              Oudomxay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182446" y="2934347"/>
              <a:ext cx="810759" cy="1265876"/>
            </a:xfrm>
            <a:custGeom>
              <a:avLst/>
              <a:gdLst>
                <a:gd name="connsiteX0" fmla="*/ 129823 w 1072445"/>
                <a:gd name="connsiteY0" fmla="*/ 304800 h 1766711"/>
                <a:gd name="connsiteX1" fmla="*/ 45156 w 1072445"/>
                <a:gd name="connsiteY1" fmla="*/ 268111 h 1766711"/>
                <a:gd name="connsiteX2" fmla="*/ 56445 w 1072445"/>
                <a:gd name="connsiteY2" fmla="*/ 248355 h 1766711"/>
                <a:gd name="connsiteX3" fmla="*/ 50800 w 1072445"/>
                <a:gd name="connsiteY3" fmla="*/ 225777 h 1766711"/>
                <a:gd name="connsiteX4" fmla="*/ 28223 w 1072445"/>
                <a:gd name="connsiteY4" fmla="*/ 200377 h 1766711"/>
                <a:gd name="connsiteX5" fmla="*/ 22578 w 1072445"/>
                <a:gd name="connsiteY5" fmla="*/ 163689 h 1766711"/>
                <a:gd name="connsiteX6" fmla="*/ 33867 w 1072445"/>
                <a:gd name="connsiteY6" fmla="*/ 146755 h 1766711"/>
                <a:gd name="connsiteX7" fmla="*/ 0 w 1072445"/>
                <a:gd name="connsiteY7" fmla="*/ 129822 h 1766711"/>
                <a:gd name="connsiteX8" fmla="*/ 0 w 1072445"/>
                <a:gd name="connsiteY8" fmla="*/ 98777 h 1766711"/>
                <a:gd name="connsiteX9" fmla="*/ 33867 w 1072445"/>
                <a:gd name="connsiteY9" fmla="*/ 93133 h 1766711"/>
                <a:gd name="connsiteX10" fmla="*/ 76200 w 1072445"/>
                <a:gd name="connsiteY10" fmla="*/ 98777 h 1766711"/>
                <a:gd name="connsiteX11" fmla="*/ 135467 w 1072445"/>
                <a:gd name="connsiteY11" fmla="*/ 93133 h 1766711"/>
                <a:gd name="connsiteX12" fmla="*/ 174978 w 1072445"/>
                <a:gd name="connsiteY12" fmla="*/ 70555 h 1766711"/>
                <a:gd name="connsiteX13" fmla="*/ 203200 w 1072445"/>
                <a:gd name="connsiteY13" fmla="*/ 79022 h 1766711"/>
                <a:gd name="connsiteX14" fmla="*/ 282223 w 1072445"/>
                <a:gd name="connsiteY14" fmla="*/ 25400 h 1766711"/>
                <a:gd name="connsiteX15" fmla="*/ 307623 w 1072445"/>
                <a:gd name="connsiteY15" fmla="*/ 19755 h 1766711"/>
                <a:gd name="connsiteX16" fmla="*/ 347134 w 1072445"/>
                <a:gd name="connsiteY16" fmla="*/ 39511 h 1766711"/>
                <a:gd name="connsiteX17" fmla="*/ 412045 w 1072445"/>
                <a:gd name="connsiteY17" fmla="*/ 45155 h 1766711"/>
                <a:gd name="connsiteX18" fmla="*/ 468489 w 1072445"/>
                <a:gd name="connsiteY18" fmla="*/ 76200 h 1766711"/>
                <a:gd name="connsiteX19" fmla="*/ 527756 w 1072445"/>
                <a:gd name="connsiteY19" fmla="*/ 31044 h 1766711"/>
                <a:gd name="connsiteX20" fmla="*/ 635000 w 1072445"/>
                <a:gd name="connsiteY20" fmla="*/ 81844 h 1766711"/>
                <a:gd name="connsiteX21" fmla="*/ 666045 w 1072445"/>
                <a:gd name="connsiteY21" fmla="*/ 76200 h 1766711"/>
                <a:gd name="connsiteX22" fmla="*/ 702734 w 1072445"/>
                <a:gd name="connsiteY22" fmla="*/ 76200 h 1766711"/>
                <a:gd name="connsiteX23" fmla="*/ 812800 w 1072445"/>
                <a:gd name="connsiteY23" fmla="*/ 84666 h 1766711"/>
                <a:gd name="connsiteX24" fmla="*/ 897467 w 1072445"/>
                <a:gd name="connsiteY24" fmla="*/ 76200 h 1766711"/>
                <a:gd name="connsiteX25" fmla="*/ 897467 w 1072445"/>
                <a:gd name="connsiteY25" fmla="*/ 50800 h 1766711"/>
                <a:gd name="connsiteX26" fmla="*/ 962378 w 1072445"/>
                <a:gd name="connsiteY26" fmla="*/ 0 h 1766711"/>
                <a:gd name="connsiteX27" fmla="*/ 984956 w 1072445"/>
                <a:gd name="connsiteY27" fmla="*/ 39511 h 1766711"/>
                <a:gd name="connsiteX28" fmla="*/ 996245 w 1072445"/>
                <a:gd name="connsiteY28" fmla="*/ 62089 h 1766711"/>
                <a:gd name="connsiteX29" fmla="*/ 1001889 w 1072445"/>
                <a:gd name="connsiteY29" fmla="*/ 104422 h 1766711"/>
                <a:gd name="connsiteX30" fmla="*/ 973667 w 1072445"/>
                <a:gd name="connsiteY30" fmla="*/ 127000 h 1766711"/>
                <a:gd name="connsiteX31" fmla="*/ 939800 w 1072445"/>
                <a:gd name="connsiteY31" fmla="*/ 163689 h 1766711"/>
                <a:gd name="connsiteX32" fmla="*/ 948267 w 1072445"/>
                <a:gd name="connsiteY32" fmla="*/ 217311 h 1766711"/>
                <a:gd name="connsiteX33" fmla="*/ 973667 w 1072445"/>
                <a:gd name="connsiteY33" fmla="*/ 220133 h 1766711"/>
                <a:gd name="connsiteX34" fmla="*/ 1018823 w 1072445"/>
                <a:gd name="connsiteY34" fmla="*/ 206022 h 1766711"/>
                <a:gd name="connsiteX35" fmla="*/ 1021645 w 1072445"/>
                <a:gd name="connsiteY35" fmla="*/ 256822 h 1766711"/>
                <a:gd name="connsiteX36" fmla="*/ 1038578 w 1072445"/>
                <a:gd name="connsiteY36" fmla="*/ 290689 h 1766711"/>
                <a:gd name="connsiteX37" fmla="*/ 1018823 w 1072445"/>
                <a:gd name="connsiteY37" fmla="*/ 316089 h 1766711"/>
                <a:gd name="connsiteX38" fmla="*/ 1032934 w 1072445"/>
                <a:gd name="connsiteY38" fmla="*/ 347133 h 1766711"/>
                <a:gd name="connsiteX39" fmla="*/ 1072445 w 1072445"/>
                <a:gd name="connsiteY39" fmla="*/ 381000 h 1766711"/>
                <a:gd name="connsiteX40" fmla="*/ 1047045 w 1072445"/>
                <a:gd name="connsiteY40" fmla="*/ 431800 h 1766711"/>
                <a:gd name="connsiteX41" fmla="*/ 1016000 w 1072445"/>
                <a:gd name="connsiteY41" fmla="*/ 493889 h 1766711"/>
                <a:gd name="connsiteX42" fmla="*/ 1018823 w 1072445"/>
                <a:gd name="connsiteY42" fmla="*/ 589844 h 1766711"/>
                <a:gd name="connsiteX43" fmla="*/ 1001889 w 1072445"/>
                <a:gd name="connsiteY43" fmla="*/ 728133 h 1766711"/>
                <a:gd name="connsiteX44" fmla="*/ 1004711 w 1072445"/>
                <a:gd name="connsiteY44" fmla="*/ 787400 h 1766711"/>
                <a:gd name="connsiteX45" fmla="*/ 1035756 w 1072445"/>
                <a:gd name="connsiteY45" fmla="*/ 807155 h 1766711"/>
                <a:gd name="connsiteX46" fmla="*/ 1018823 w 1072445"/>
                <a:gd name="connsiteY46" fmla="*/ 889000 h 1766711"/>
                <a:gd name="connsiteX47" fmla="*/ 990600 w 1072445"/>
                <a:gd name="connsiteY47" fmla="*/ 931333 h 1766711"/>
                <a:gd name="connsiteX48" fmla="*/ 973667 w 1072445"/>
                <a:gd name="connsiteY48" fmla="*/ 982133 h 1766711"/>
                <a:gd name="connsiteX49" fmla="*/ 936978 w 1072445"/>
                <a:gd name="connsiteY49" fmla="*/ 1024466 h 1766711"/>
                <a:gd name="connsiteX50" fmla="*/ 886178 w 1072445"/>
                <a:gd name="connsiteY50" fmla="*/ 1066800 h 1766711"/>
                <a:gd name="connsiteX51" fmla="*/ 863600 w 1072445"/>
                <a:gd name="connsiteY51" fmla="*/ 1061155 h 1766711"/>
                <a:gd name="connsiteX52" fmla="*/ 855134 w 1072445"/>
                <a:gd name="connsiteY52" fmla="*/ 1095022 h 1766711"/>
                <a:gd name="connsiteX53" fmla="*/ 829734 w 1072445"/>
                <a:gd name="connsiteY53" fmla="*/ 1120422 h 1766711"/>
                <a:gd name="connsiteX54" fmla="*/ 798689 w 1072445"/>
                <a:gd name="connsiteY54" fmla="*/ 1137355 h 1766711"/>
                <a:gd name="connsiteX55" fmla="*/ 770467 w 1072445"/>
                <a:gd name="connsiteY55" fmla="*/ 1165577 h 1766711"/>
                <a:gd name="connsiteX56" fmla="*/ 714023 w 1072445"/>
                <a:gd name="connsiteY56" fmla="*/ 1216377 h 1766711"/>
                <a:gd name="connsiteX57" fmla="*/ 702734 w 1072445"/>
                <a:gd name="connsiteY57" fmla="*/ 1241777 h 1766711"/>
                <a:gd name="connsiteX58" fmla="*/ 702734 w 1072445"/>
                <a:gd name="connsiteY58" fmla="*/ 1286933 h 1766711"/>
                <a:gd name="connsiteX59" fmla="*/ 722489 w 1072445"/>
                <a:gd name="connsiteY59" fmla="*/ 1326444 h 1766711"/>
                <a:gd name="connsiteX60" fmla="*/ 702734 w 1072445"/>
                <a:gd name="connsiteY60" fmla="*/ 1385711 h 1766711"/>
                <a:gd name="connsiteX61" fmla="*/ 711200 w 1072445"/>
                <a:gd name="connsiteY61" fmla="*/ 1430866 h 1766711"/>
                <a:gd name="connsiteX62" fmla="*/ 730956 w 1072445"/>
                <a:gd name="connsiteY62" fmla="*/ 1490133 h 1766711"/>
                <a:gd name="connsiteX63" fmla="*/ 770467 w 1072445"/>
                <a:gd name="connsiteY63" fmla="*/ 1478844 h 1766711"/>
                <a:gd name="connsiteX64" fmla="*/ 793045 w 1072445"/>
                <a:gd name="connsiteY64" fmla="*/ 1481666 h 1766711"/>
                <a:gd name="connsiteX65" fmla="*/ 801511 w 1072445"/>
                <a:gd name="connsiteY65" fmla="*/ 1515533 h 1766711"/>
                <a:gd name="connsiteX66" fmla="*/ 821267 w 1072445"/>
                <a:gd name="connsiteY66" fmla="*/ 1543755 h 1766711"/>
                <a:gd name="connsiteX67" fmla="*/ 767645 w 1072445"/>
                <a:gd name="connsiteY67" fmla="*/ 1555044 h 1766711"/>
                <a:gd name="connsiteX68" fmla="*/ 762000 w 1072445"/>
                <a:gd name="connsiteY68" fmla="*/ 1569155 h 1766711"/>
                <a:gd name="connsiteX69" fmla="*/ 708378 w 1072445"/>
                <a:gd name="connsiteY69" fmla="*/ 1594555 h 1766711"/>
                <a:gd name="connsiteX70" fmla="*/ 609600 w 1072445"/>
                <a:gd name="connsiteY70" fmla="*/ 1639711 h 1766711"/>
                <a:gd name="connsiteX71" fmla="*/ 601134 w 1072445"/>
                <a:gd name="connsiteY71" fmla="*/ 1676400 h 1766711"/>
                <a:gd name="connsiteX72" fmla="*/ 567267 w 1072445"/>
                <a:gd name="connsiteY72" fmla="*/ 1713089 h 1766711"/>
                <a:gd name="connsiteX73" fmla="*/ 533400 w 1072445"/>
                <a:gd name="connsiteY73" fmla="*/ 1721555 h 1766711"/>
                <a:gd name="connsiteX74" fmla="*/ 510823 w 1072445"/>
                <a:gd name="connsiteY74" fmla="*/ 1763889 h 1766711"/>
                <a:gd name="connsiteX75" fmla="*/ 482600 w 1072445"/>
                <a:gd name="connsiteY75" fmla="*/ 1766711 h 1766711"/>
                <a:gd name="connsiteX76" fmla="*/ 457200 w 1072445"/>
                <a:gd name="connsiteY76" fmla="*/ 1735666 h 1766711"/>
                <a:gd name="connsiteX77" fmla="*/ 420511 w 1072445"/>
                <a:gd name="connsiteY77" fmla="*/ 1704622 h 1766711"/>
                <a:gd name="connsiteX78" fmla="*/ 375356 w 1072445"/>
                <a:gd name="connsiteY78" fmla="*/ 1690511 h 1766711"/>
                <a:gd name="connsiteX79" fmla="*/ 310445 w 1072445"/>
                <a:gd name="connsiteY79" fmla="*/ 1665111 h 1766711"/>
                <a:gd name="connsiteX80" fmla="*/ 358423 w 1072445"/>
                <a:gd name="connsiteY80" fmla="*/ 1628422 h 1766711"/>
                <a:gd name="connsiteX81" fmla="*/ 386645 w 1072445"/>
                <a:gd name="connsiteY81" fmla="*/ 1600200 h 1766711"/>
                <a:gd name="connsiteX82" fmla="*/ 386645 w 1072445"/>
                <a:gd name="connsiteY82" fmla="*/ 1600200 h 1766711"/>
                <a:gd name="connsiteX83" fmla="*/ 383823 w 1072445"/>
                <a:gd name="connsiteY83" fmla="*/ 1552222 h 1766711"/>
                <a:gd name="connsiteX84" fmla="*/ 389467 w 1072445"/>
                <a:gd name="connsiteY84" fmla="*/ 1524000 h 1766711"/>
                <a:gd name="connsiteX85" fmla="*/ 412045 w 1072445"/>
                <a:gd name="connsiteY85" fmla="*/ 1490133 h 1766711"/>
                <a:gd name="connsiteX86" fmla="*/ 426156 w 1072445"/>
                <a:gd name="connsiteY86" fmla="*/ 1456266 h 1766711"/>
                <a:gd name="connsiteX87" fmla="*/ 462845 w 1072445"/>
                <a:gd name="connsiteY87" fmla="*/ 1425222 h 1766711"/>
                <a:gd name="connsiteX88" fmla="*/ 485423 w 1072445"/>
                <a:gd name="connsiteY88" fmla="*/ 1408289 h 1766711"/>
                <a:gd name="connsiteX89" fmla="*/ 553156 w 1072445"/>
                <a:gd name="connsiteY89" fmla="*/ 1334911 h 1766711"/>
                <a:gd name="connsiteX90" fmla="*/ 519289 w 1072445"/>
                <a:gd name="connsiteY90" fmla="*/ 1298222 h 1766711"/>
                <a:gd name="connsiteX91" fmla="*/ 544689 w 1072445"/>
                <a:gd name="connsiteY91" fmla="*/ 1244600 h 1766711"/>
                <a:gd name="connsiteX92" fmla="*/ 516467 w 1072445"/>
                <a:gd name="connsiteY92" fmla="*/ 1188155 h 1766711"/>
                <a:gd name="connsiteX93" fmla="*/ 530578 w 1072445"/>
                <a:gd name="connsiteY93" fmla="*/ 1157111 h 1766711"/>
                <a:gd name="connsiteX94" fmla="*/ 527756 w 1072445"/>
                <a:gd name="connsiteY94" fmla="*/ 1128889 h 1766711"/>
                <a:gd name="connsiteX95" fmla="*/ 445911 w 1072445"/>
                <a:gd name="connsiteY95" fmla="*/ 1080911 h 1766711"/>
                <a:gd name="connsiteX96" fmla="*/ 454378 w 1072445"/>
                <a:gd name="connsiteY96" fmla="*/ 1044222 h 1766711"/>
                <a:gd name="connsiteX97" fmla="*/ 493889 w 1072445"/>
                <a:gd name="connsiteY97" fmla="*/ 1016000 h 1766711"/>
                <a:gd name="connsiteX98" fmla="*/ 539045 w 1072445"/>
                <a:gd name="connsiteY98" fmla="*/ 984955 h 1766711"/>
                <a:gd name="connsiteX99" fmla="*/ 547511 w 1072445"/>
                <a:gd name="connsiteY99" fmla="*/ 948266 h 1766711"/>
                <a:gd name="connsiteX100" fmla="*/ 595489 w 1072445"/>
                <a:gd name="connsiteY100" fmla="*/ 917222 h 1766711"/>
                <a:gd name="connsiteX101" fmla="*/ 615245 w 1072445"/>
                <a:gd name="connsiteY101" fmla="*/ 894644 h 1766711"/>
                <a:gd name="connsiteX102" fmla="*/ 584200 w 1072445"/>
                <a:gd name="connsiteY102" fmla="*/ 866422 h 1766711"/>
                <a:gd name="connsiteX103" fmla="*/ 595489 w 1072445"/>
                <a:gd name="connsiteY103" fmla="*/ 829733 h 1766711"/>
                <a:gd name="connsiteX104" fmla="*/ 615245 w 1072445"/>
                <a:gd name="connsiteY104" fmla="*/ 767644 h 1766711"/>
                <a:gd name="connsiteX105" fmla="*/ 603956 w 1072445"/>
                <a:gd name="connsiteY105" fmla="*/ 742244 h 1766711"/>
                <a:gd name="connsiteX106" fmla="*/ 632178 w 1072445"/>
                <a:gd name="connsiteY106" fmla="*/ 691444 h 1766711"/>
                <a:gd name="connsiteX107" fmla="*/ 637823 w 1072445"/>
                <a:gd name="connsiteY107" fmla="*/ 657577 h 1766711"/>
                <a:gd name="connsiteX108" fmla="*/ 674511 w 1072445"/>
                <a:gd name="connsiteY108" fmla="*/ 626533 h 1766711"/>
                <a:gd name="connsiteX109" fmla="*/ 612423 w 1072445"/>
                <a:gd name="connsiteY109" fmla="*/ 589844 h 1766711"/>
                <a:gd name="connsiteX110" fmla="*/ 601134 w 1072445"/>
                <a:gd name="connsiteY110" fmla="*/ 541866 h 1766711"/>
                <a:gd name="connsiteX111" fmla="*/ 612423 w 1072445"/>
                <a:gd name="connsiteY111" fmla="*/ 499533 h 1766711"/>
                <a:gd name="connsiteX112" fmla="*/ 592667 w 1072445"/>
                <a:gd name="connsiteY112" fmla="*/ 457200 h 1766711"/>
                <a:gd name="connsiteX113" fmla="*/ 609600 w 1072445"/>
                <a:gd name="connsiteY113" fmla="*/ 414866 h 1766711"/>
                <a:gd name="connsiteX114" fmla="*/ 581378 w 1072445"/>
                <a:gd name="connsiteY114" fmla="*/ 395111 h 1766711"/>
                <a:gd name="connsiteX115" fmla="*/ 578556 w 1072445"/>
                <a:gd name="connsiteY115" fmla="*/ 355600 h 1766711"/>
                <a:gd name="connsiteX116" fmla="*/ 584200 w 1072445"/>
                <a:gd name="connsiteY116" fmla="*/ 324555 h 1766711"/>
                <a:gd name="connsiteX117" fmla="*/ 632178 w 1072445"/>
                <a:gd name="connsiteY117" fmla="*/ 330200 h 1766711"/>
                <a:gd name="connsiteX118" fmla="*/ 632178 w 1072445"/>
                <a:gd name="connsiteY118" fmla="*/ 265289 h 1766711"/>
                <a:gd name="connsiteX119" fmla="*/ 606778 w 1072445"/>
                <a:gd name="connsiteY119" fmla="*/ 237066 h 1766711"/>
                <a:gd name="connsiteX120" fmla="*/ 561623 w 1072445"/>
                <a:gd name="connsiteY120" fmla="*/ 245533 h 1766711"/>
                <a:gd name="connsiteX121" fmla="*/ 513645 w 1072445"/>
                <a:gd name="connsiteY121" fmla="*/ 259644 h 1766711"/>
                <a:gd name="connsiteX122" fmla="*/ 460023 w 1072445"/>
                <a:gd name="connsiteY122" fmla="*/ 222955 h 1766711"/>
                <a:gd name="connsiteX123" fmla="*/ 409223 w 1072445"/>
                <a:gd name="connsiteY123" fmla="*/ 220133 h 1766711"/>
                <a:gd name="connsiteX124" fmla="*/ 366889 w 1072445"/>
                <a:gd name="connsiteY124" fmla="*/ 220133 h 1766711"/>
                <a:gd name="connsiteX125" fmla="*/ 349956 w 1072445"/>
                <a:gd name="connsiteY125" fmla="*/ 220133 h 1766711"/>
                <a:gd name="connsiteX126" fmla="*/ 259645 w 1072445"/>
                <a:gd name="connsiteY126" fmla="*/ 310444 h 1766711"/>
                <a:gd name="connsiteX127" fmla="*/ 169334 w 1072445"/>
                <a:gd name="connsiteY127" fmla="*/ 262466 h 1766711"/>
                <a:gd name="connsiteX128" fmla="*/ 129823 w 1072445"/>
                <a:gd name="connsiteY128" fmla="*/ 304800 h 176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072445" h="1766711">
                  <a:moveTo>
                    <a:pt x="129823" y="304800"/>
                  </a:moveTo>
                  <a:lnTo>
                    <a:pt x="45156" y="268111"/>
                  </a:lnTo>
                  <a:lnTo>
                    <a:pt x="56445" y="248355"/>
                  </a:lnTo>
                  <a:lnTo>
                    <a:pt x="50800" y="225777"/>
                  </a:lnTo>
                  <a:lnTo>
                    <a:pt x="28223" y="200377"/>
                  </a:lnTo>
                  <a:lnTo>
                    <a:pt x="22578" y="163689"/>
                  </a:lnTo>
                  <a:lnTo>
                    <a:pt x="33867" y="146755"/>
                  </a:lnTo>
                  <a:lnTo>
                    <a:pt x="0" y="129822"/>
                  </a:lnTo>
                  <a:lnTo>
                    <a:pt x="0" y="98777"/>
                  </a:lnTo>
                  <a:lnTo>
                    <a:pt x="33867" y="93133"/>
                  </a:lnTo>
                  <a:lnTo>
                    <a:pt x="76200" y="98777"/>
                  </a:lnTo>
                  <a:lnTo>
                    <a:pt x="135467" y="93133"/>
                  </a:lnTo>
                  <a:lnTo>
                    <a:pt x="174978" y="70555"/>
                  </a:lnTo>
                  <a:lnTo>
                    <a:pt x="203200" y="79022"/>
                  </a:lnTo>
                  <a:lnTo>
                    <a:pt x="282223" y="25400"/>
                  </a:lnTo>
                  <a:lnTo>
                    <a:pt x="307623" y="19755"/>
                  </a:lnTo>
                  <a:lnTo>
                    <a:pt x="347134" y="39511"/>
                  </a:lnTo>
                  <a:lnTo>
                    <a:pt x="412045" y="45155"/>
                  </a:lnTo>
                  <a:lnTo>
                    <a:pt x="468489" y="76200"/>
                  </a:lnTo>
                  <a:lnTo>
                    <a:pt x="527756" y="31044"/>
                  </a:lnTo>
                  <a:lnTo>
                    <a:pt x="635000" y="81844"/>
                  </a:lnTo>
                  <a:lnTo>
                    <a:pt x="666045" y="76200"/>
                  </a:lnTo>
                  <a:lnTo>
                    <a:pt x="702734" y="76200"/>
                  </a:lnTo>
                  <a:lnTo>
                    <a:pt x="812800" y="84666"/>
                  </a:lnTo>
                  <a:lnTo>
                    <a:pt x="897467" y="76200"/>
                  </a:lnTo>
                  <a:lnTo>
                    <a:pt x="897467" y="50800"/>
                  </a:lnTo>
                  <a:lnTo>
                    <a:pt x="962378" y="0"/>
                  </a:lnTo>
                  <a:lnTo>
                    <a:pt x="984956" y="39511"/>
                  </a:lnTo>
                  <a:lnTo>
                    <a:pt x="996245" y="62089"/>
                  </a:lnTo>
                  <a:lnTo>
                    <a:pt x="1001889" y="104422"/>
                  </a:lnTo>
                  <a:lnTo>
                    <a:pt x="973667" y="127000"/>
                  </a:lnTo>
                  <a:lnTo>
                    <a:pt x="939800" y="163689"/>
                  </a:lnTo>
                  <a:lnTo>
                    <a:pt x="948267" y="217311"/>
                  </a:lnTo>
                  <a:lnTo>
                    <a:pt x="973667" y="220133"/>
                  </a:lnTo>
                  <a:lnTo>
                    <a:pt x="1018823" y="206022"/>
                  </a:lnTo>
                  <a:lnTo>
                    <a:pt x="1021645" y="256822"/>
                  </a:lnTo>
                  <a:lnTo>
                    <a:pt x="1038578" y="290689"/>
                  </a:lnTo>
                  <a:lnTo>
                    <a:pt x="1018823" y="316089"/>
                  </a:lnTo>
                  <a:lnTo>
                    <a:pt x="1032934" y="347133"/>
                  </a:lnTo>
                  <a:lnTo>
                    <a:pt x="1072445" y="381000"/>
                  </a:lnTo>
                  <a:lnTo>
                    <a:pt x="1047045" y="431800"/>
                  </a:lnTo>
                  <a:lnTo>
                    <a:pt x="1016000" y="493889"/>
                  </a:lnTo>
                  <a:lnTo>
                    <a:pt x="1018823" y="589844"/>
                  </a:lnTo>
                  <a:lnTo>
                    <a:pt x="1001889" y="728133"/>
                  </a:lnTo>
                  <a:lnTo>
                    <a:pt x="1004711" y="787400"/>
                  </a:lnTo>
                  <a:lnTo>
                    <a:pt x="1035756" y="807155"/>
                  </a:lnTo>
                  <a:lnTo>
                    <a:pt x="1018823" y="889000"/>
                  </a:lnTo>
                  <a:lnTo>
                    <a:pt x="990600" y="931333"/>
                  </a:lnTo>
                  <a:lnTo>
                    <a:pt x="973667" y="982133"/>
                  </a:lnTo>
                  <a:lnTo>
                    <a:pt x="936978" y="1024466"/>
                  </a:lnTo>
                  <a:lnTo>
                    <a:pt x="886178" y="1066800"/>
                  </a:lnTo>
                  <a:lnTo>
                    <a:pt x="863600" y="1061155"/>
                  </a:lnTo>
                  <a:lnTo>
                    <a:pt x="855134" y="1095022"/>
                  </a:lnTo>
                  <a:lnTo>
                    <a:pt x="829734" y="1120422"/>
                  </a:lnTo>
                  <a:lnTo>
                    <a:pt x="798689" y="1137355"/>
                  </a:lnTo>
                  <a:lnTo>
                    <a:pt x="770467" y="1165577"/>
                  </a:lnTo>
                  <a:lnTo>
                    <a:pt x="714023" y="1216377"/>
                  </a:lnTo>
                  <a:lnTo>
                    <a:pt x="702734" y="1241777"/>
                  </a:lnTo>
                  <a:lnTo>
                    <a:pt x="702734" y="1286933"/>
                  </a:lnTo>
                  <a:lnTo>
                    <a:pt x="722489" y="1326444"/>
                  </a:lnTo>
                  <a:lnTo>
                    <a:pt x="702734" y="1385711"/>
                  </a:lnTo>
                  <a:lnTo>
                    <a:pt x="711200" y="1430866"/>
                  </a:lnTo>
                  <a:lnTo>
                    <a:pt x="730956" y="1490133"/>
                  </a:lnTo>
                  <a:lnTo>
                    <a:pt x="770467" y="1478844"/>
                  </a:lnTo>
                  <a:lnTo>
                    <a:pt x="793045" y="1481666"/>
                  </a:lnTo>
                  <a:lnTo>
                    <a:pt x="801511" y="1515533"/>
                  </a:lnTo>
                  <a:lnTo>
                    <a:pt x="821267" y="1543755"/>
                  </a:lnTo>
                  <a:lnTo>
                    <a:pt x="767645" y="1555044"/>
                  </a:lnTo>
                  <a:lnTo>
                    <a:pt x="762000" y="1569155"/>
                  </a:lnTo>
                  <a:lnTo>
                    <a:pt x="708378" y="1594555"/>
                  </a:lnTo>
                  <a:lnTo>
                    <a:pt x="609600" y="1639711"/>
                  </a:lnTo>
                  <a:lnTo>
                    <a:pt x="601134" y="1676400"/>
                  </a:lnTo>
                  <a:lnTo>
                    <a:pt x="567267" y="1713089"/>
                  </a:lnTo>
                  <a:lnTo>
                    <a:pt x="533400" y="1721555"/>
                  </a:lnTo>
                  <a:lnTo>
                    <a:pt x="510823" y="1763889"/>
                  </a:lnTo>
                  <a:lnTo>
                    <a:pt x="482600" y="1766711"/>
                  </a:lnTo>
                  <a:lnTo>
                    <a:pt x="457200" y="1735666"/>
                  </a:lnTo>
                  <a:lnTo>
                    <a:pt x="420511" y="1704622"/>
                  </a:lnTo>
                  <a:lnTo>
                    <a:pt x="375356" y="1690511"/>
                  </a:lnTo>
                  <a:lnTo>
                    <a:pt x="310445" y="1665111"/>
                  </a:lnTo>
                  <a:lnTo>
                    <a:pt x="358423" y="1628422"/>
                  </a:lnTo>
                  <a:lnTo>
                    <a:pt x="386645" y="1600200"/>
                  </a:lnTo>
                  <a:lnTo>
                    <a:pt x="386645" y="1600200"/>
                  </a:lnTo>
                  <a:lnTo>
                    <a:pt x="383823" y="1552222"/>
                  </a:lnTo>
                  <a:lnTo>
                    <a:pt x="389467" y="1524000"/>
                  </a:lnTo>
                  <a:lnTo>
                    <a:pt x="412045" y="1490133"/>
                  </a:lnTo>
                  <a:lnTo>
                    <a:pt x="426156" y="1456266"/>
                  </a:lnTo>
                  <a:lnTo>
                    <a:pt x="462845" y="1425222"/>
                  </a:lnTo>
                  <a:lnTo>
                    <a:pt x="485423" y="1408289"/>
                  </a:lnTo>
                  <a:lnTo>
                    <a:pt x="553156" y="1334911"/>
                  </a:lnTo>
                  <a:lnTo>
                    <a:pt x="519289" y="1298222"/>
                  </a:lnTo>
                  <a:lnTo>
                    <a:pt x="544689" y="1244600"/>
                  </a:lnTo>
                  <a:lnTo>
                    <a:pt x="516467" y="1188155"/>
                  </a:lnTo>
                  <a:lnTo>
                    <a:pt x="530578" y="1157111"/>
                  </a:lnTo>
                  <a:lnTo>
                    <a:pt x="527756" y="1128889"/>
                  </a:lnTo>
                  <a:lnTo>
                    <a:pt x="445911" y="1080911"/>
                  </a:lnTo>
                  <a:lnTo>
                    <a:pt x="454378" y="1044222"/>
                  </a:lnTo>
                  <a:lnTo>
                    <a:pt x="493889" y="1016000"/>
                  </a:lnTo>
                  <a:lnTo>
                    <a:pt x="539045" y="984955"/>
                  </a:lnTo>
                  <a:lnTo>
                    <a:pt x="547511" y="948266"/>
                  </a:lnTo>
                  <a:lnTo>
                    <a:pt x="595489" y="917222"/>
                  </a:lnTo>
                  <a:lnTo>
                    <a:pt x="615245" y="894644"/>
                  </a:lnTo>
                  <a:lnTo>
                    <a:pt x="584200" y="866422"/>
                  </a:lnTo>
                  <a:lnTo>
                    <a:pt x="595489" y="829733"/>
                  </a:lnTo>
                  <a:lnTo>
                    <a:pt x="615245" y="767644"/>
                  </a:lnTo>
                  <a:lnTo>
                    <a:pt x="603956" y="742244"/>
                  </a:lnTo>
                  <a:lnTo>
                    <a:pt x="632178" y="691444"/>
                  </a:lnTo>
                  <a:lnTo>
                    <a:pt x="637823" y="657577"/>
                  </a:lnTo>
                  <a:lnTo>
                    <a:pt x="674511" y="626533"/>
                  </a:lnTo>
                  <a:lnTo>
                    <a:pt x="612423" y="589844"/>
                  </a:lnTo>
                  <a:lnTo>
                    <a:pt x="601134" y="541866"/>
                  </a:lnTo>
                  <a:lnTo>
                    <a:pt x="612423" y="499533"/>
                  </a:lnTo>
                  <a:lnTo>
                    <a:pt x="592667" y="457200"/>
                  </a:lnTo>
                  <a:lnTo>
                    <a:pt x="609600" y="414866"/>
                  </a:lnTo>
                  <a:lnTo>
                    <a:pt x="581378" y="395111"/>
                  </a:lnTo>
                  <a:lnTo>
                    <a:pt x="578556" y="355600"/>
                  </a:lnTo>
                  <a:lnTo>
                    <a:pt x="584200" y="324555"/>
                  </a:lnTo>
                  <a:lnTo>
                    <a:pt x="632178" y="330200"/>
                  </a:lnTo>
                  <a:lnTo>
                    <a:pt x="632178" y="265289"/>
                  </a:lnTo>
                  <a:lnTo>
                    <a:pt x="606778" y="237066"/>
                  </a:lnTo>
                  <a:lnTo>
                    <a:pt x="561623" y="245533"/>
                  </a:lnTo>
                  <a:lnTo>
                    <a:pt x="513645" y="259644"/>
                  </a:lnTo>
                  <a:lnTo>
                    <a:pt x="460023" y="222955"/>
                  </a:lnTo>
                  <a:lnTo>
                    <a:pt x="409223" y="220133"/>
                  </a:lnTo>
                  <a:lnTo>
                    <a:pt x="366889" y="220133"/>
                  </a:lnTo>
                  <a:lnTo>
                    <a:pt x="349956" y="220133"/>
                  </a:lnTo>
                  <a:lnTo>
                    <a:pt x="259645" y="310444"/>
                  </a:lnTo>
                  <a:lnTo>
                    <a:pt x="169334" y="262466"/>
                  </a:lnTo>
                  <a:lnTo>
                    <a:pt x="129823" y="30480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                 Xayaboury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854503" y="1545742"/>
              <a:ext cx="775547" cy="907627"/>
            </a:xfrm>
            <a:custGeom>
              <a:avLst/>
              <a:gdLst>
                <a:gd name="connsiteX0" fmla="*/ 605084 w 1034062"/>
                <a:gd name="connsiteY0" fmla="*/ 1210169 h 1210169"/>
                <a:gd name="connsiteX1" fmla="*/ 550898 w 1034062"/>
                <a:gd name="connsiteY1" fmla="*/ 1192107 h 1210169"/>
                <a:gd name="connsiteX2" fmla="*/ 539609 w 1034062"/>
                <a:gd name="connsiteY2" fmla="*/ 1149209 h 1210169"/>
                <a:gd name="connsiteX3" fmla="*/ 498969 w 1034062"/>
                <a:gd name="connsiteY3" fmla="*/ 1104054 h 1210169"/>
                <a:gd name="connsiteX4" fmla="*/ 498969 w 1034062"/>
                <a:gd name="connsiteY4" fmla="*/ 1081476 h 1210169"/>
                <a:gd name="connsiteX5" fmla="*/ 377049 w 1034062"/>
                <a:gd name="connsiteY5" fmla="*/ 1029547 h 1210169"/>
                <a:gd name="connsiteX6" fmla="*/ 363502 w 1034062"/>
                <a:gd name="connsiteY6" fmla="*/ 1000196 h 1210169"/>
                <a:gd name="connsiteX7" fmla="*/ 334151 w 1034062"/>
                <a:gd name="connsiteY7" fmla="*/ 995680 h 1210169"/>
                <a:gd name="connsiteX8" fmla="*/ 309315 w 1034062"/>
                <a:gd name="connsiteY8" fmla="*/ 970845 h 1210169"/>
                <a:gd name="connsiteX9" fmla="*/ 248355 w 1034062"/>
                <a:gd name="connsiteY9" fmla="*/ 968587 h 1210169"/>
                <a:gd name="connsiteX10" fmla="*/ 237066 w 1034062"/>
                <a:gd name="connsiteY10" fmla="*/ 930205 h 1210169"/>
                <a:gd name="connsiteX11" fmla="*/ 171591 w 1034062"/>
                <a:gd name="connsiteY11" fmla="*/ 896338 h 1210169"/>
                <a:gd name="connsiteX12" fmla="*/ 178364 w 1034062"/>
                <a:gd name="connsiteY12" fmla="*/ 887307 h 1210169"/>
                <a:gd name="connsiteX13" fmla="*/ 158044 w 1034062"/>
                <a:gd name="connsiteY13" fmla="*/ 878276 h 1210169"/>
                <a:gd name="connsiteX14" fmla="*/ 103858 w 1034062"/>
                <a:gd name="connsiteY14" fmla="*/ 860214 h 1210169"/>
                <a:gd name="connsiteX15" fmla="*/ 106115 w 1034062"/>
                <a:gd name="connsiteY15" fmla="*/ 806027 h 1210169"/>
                <a:gd name="connsiteX16" fmla="*/ 124178 w 1034062"/>
                <a:gd name="connsiteY16" fmla="*/ 772160 h 1210169"/>
                <a:gd name="connsiteX17" fmla="*/ 124178 w 1034062"/>
                <a:gd name="connsiteY17" fmla="*/ 731520 h 1210169"/>
                <a:gd name="connsiteX18" fmla="*/ 149013 w 1034062"/>
                <a:gd name="connsiteY18" fmla="*/ 708943 h 1210169"/>
                <a:gd name="connsiteX19" fmla="*/ 119662 w 1034062"/>
                <a:gd name="connsiteY19" fmla="*/ 670560 h 1210169"/>
                <a:gd name="connsiteX20" fmla="*/ 167075 w 1034062"/>
                <a:gd name="connsiteY20" fmla="*/ 652498 h 1210169"/>
                <a:gd name="connsiteX21" fmla="*/ 189653 w 1034062"/>
                <a:gd name="connsiteY21" fmla="*/ 627663 h 1210169"/>
                <a:gd name="connsiteX22" fmla="*/ 139982 w 1034062"/>
                <a:gd name="connsiteY22" fmla="*/ 607343 h 1210169"/>
                <a:gd name="connsiteX23" fmla="*/ 144498 w 1034062"/>
                <a:gd name="connsiteY23" fmla="*/ 557671 h 1210169"/>
                <a:gd name="connsiteX24" fmla="*/ 128693 w 1034062"/>
                <a:gd name="connsiteY24" fmla="*/ 546383 h 1210169"/>
                <a:gd name="connsiteX25" fmla="*/ 144498 w 1034062"/>
                <a:gd name="connsiteY25" fmla="*/ 471876 h 1210169"/>
                <a:gd name="connsiteX26" fmla="*/ 112889 w 1034062"/>
                <a:gd name="connsiteY26" fmla="*/ 449298 h 1210169"/>
                <a:gd name="connsiteX27" fmla="*/ 92569 w 1034062"/>
                <a:gd name="connsiteY27" fmla="*/ 424463 h 1210169"/>
                <a:gd name="connsiteX28" fmla="*/ 99342 w 1034062"/>
                <a:gd name="connsiteY28" fmla="*/ 408658 h 1210169"/>
                <a:gd name="connsiteX29" fmla="*/ 79022 w 1034062"/>
                <a:gd name="connsiteY29" fmla="*/ 392854 h 1210169"/>
                <a:gd name="connsiteX30" fmla="*/ 42898 w 1034062"/>
                <a:gd name="connsiteY30" fmla="*/ 379307 h 1210169"/>
                <a:gd name="connsiteX31" fmla="*/ 47413 w 1034062"/>
                <a:gd name="connsiteY31" fmla="*/ 343183 h 1210169"/>
                <a:gd name="connsiteX32" fmla="*/ 20320 w 1034062"/>
                <a:gd name="connsiteY32" fmla="*/ 282223 h 1210169"/>
                <a:gd name="connsiteX33" fmla="*/ 27093 w 1034062"/>
                <a:gd name="connsiteY33" fmla="*/ 257387 h 1210169"/>
                <a:gd name="connsiteX34" fmla="*/ 22578 w 1034062"/>
                <a:gd name="connsiteY34" fmla="*/ 225778 h 1210169"/>
                <a:gd name="connsiteX35" fmla="*/ 0 w 1034062"/>
                <a:gd name="connsiteY35" fmla="*/ 203200 h 1210169"/>
                <a:gd name="connsiteX36" fmla="*/ 4515 w 1034062"/>
                <a:gd name="connsiteY36" fmla="*/ 164818 h 1210169"/>
                <a:gd name="connsiteX37" fmla="*/ 47413 w 1034062"/>
                <a:gd name="connsiteY37" fmla="*/ 164818 h 1210169"/>
                <a:gd name="connsiteX38" fmla="*/ 56444 w 1034062"/>
                <a:gd name="connsiteY38" fmla="*/ 139983 h 1210169"/>
                <a:gd name="connsiteX39" fmla="*/ 72249 w 1034062"/>
                <a:gd name="connsiteY39" fmla="*/ 112889 h 1210169"/>
                <a:gd name="connsiteX40" fmla="*/ 97084 w 1034062"/>
                <a:gd name="connsiteY40" fmla="*/ 94827 h 1210169"/>
                <a:gd name="connsiteX41" fmla="*/ 83538 w 1034062"/>
                <a:gd name="connsiteY41" fmla="*/ 58703 h 1210169"/>
                <a:gd name="connsiteX42" fmla="*/ 92569 w 1034062"/>
                <a:gd name="connsiteY42" fmla="*/ 22578 h 1210169"/>
                <a:gd name="connsiteX43" fmla="*/ 135466 w 1034062"/>
                <a:gd name="connsiteY43" fmla="*/ 9031 h 1210169"/>
                <a:gd name="connsiteX44" fmla="*/ 151271 w 1034062"/>
                <a:gd name="connsiteY44" fmla="*/ 0 h 1210169"/>
                <a:gd name="connsiteX45" fmla="*/ 185138 w 1034062"/>
                <a:gd name="connsiteY45" fmla="*/ 29351 h 1210169"/>
                <a:gd name="connsiteX46" fmla="*/ 214489 w 1034062"/>
                <a:gd name="connsiteY46" fmla="*/ 63218 h 1210169"/>
                <a:gd name="connsiteX47" fmla="*/ 243840 w 1034062"/>
                <a:gd name="connsiteY47" fmla="*/ 97085 h 1210169"/>
                <a:gd name="connsiteX48" fmla="*/ 264160 w 1034062"/>
                <a:gd name="connsiteY48" fmla="*/ 58703 h 1210169"/>
                <a:gd name="connsiteX49" fmla="*/ 284480 w 1034062"/>
                <a:gd name="connsiteY49" fmla="*/ 45156 h 1210169"/>
                <a:gd name="connsiteX50" fmla="*/ 313831 w 1034062"/>
                <a:gd name="connsiteY50" fmla="*/ 63218 h 1210169"/>
                <a:gd name="connsiteX51" fmla="*/ 347698 w 1034062"/>
                <a:gd name="connsiteY51" fmla="*/ 42898 h 1210169"/>
                <a:gd name="connsiteX52" fmla="*/ 386080 w 1034062"/>
                <a:gd name="connsiteY52" fmla="*/ 45156 h 1210169"/>
                <a:gd name="connsiteX53" fmla="*/ 422204 w 1034062"/>
                <a:gd name="connsiteY53" fmla="*/ 65476 h 1210169"/>
                <a:gd name="connsiteX54" fmla="*/ 435751 w 1034062"/>
                <a:gd name="connsiteY54" fmla="*/ 101600 h 1210169"/>
                <a:gd name="connsiteX55" fmla="*/ 458329 w 1034062"/>
                <a:gd name="connsiteY55" fmla="*/ 128694 h 1210169"/>
                <a:gd name="connsiteX56" fmla="*/ 458329 w 1034062"/>
                <a:gd name="connsiteY56" fmla="*/ 153529 h 1210169"/>
                <a:gd name="connsiteX57" fmla="*/ 492195 w 1034062"/>
                <a:gd name="connsiteY57" fmla="*/ 169334 h 1210169"/>
                <a:gd name="connsiteX58" fmla="*/ 492195 w 1034062"/>
                <a:gd name="connsiteY58" fmla="*/ 212231 h 1210169"/>
                <a:gd name="connsiteX59" fmla="*/ 528320 w 1034062"/>
                <a:gd name="connsiteY59" fmla="*/ 209974 h 1210169"/>
                <a:gd name="connsiteX60" fmla="*/ 537351 w 1034062"/>
                <a:gd name="connsiteY60" fmla="*/ 234809 h 1210169"/>
                <a:gd name="connsiteX61" fmla="*/ 589280 w 1034062"/>
                <a:gd name="connsiteY61" fmla="*/ 270934 h 1210169"/>
                <a:gd name="connsiteX62" fmla="*/ 629920 w 1034062"/>
                <a:gd name="connsiteY62" fmla="*/ 304800 h 1210169"/>
                <a:gd name="connsiteX63" fmla="*/ 681849 w 1034062"/>
                <a:gd name="connsiteY63" fmla="*/ 345440 h 1210169"/>
                <a:gd name="connsiteX64" fmla="*/ 675075 w 1034062"/>
                <a:gd name="connsiteY64" fmla="*/ 372534 h 1210169"/>
                <a:gd name="connsiteX65" fmla="*/ 711200 w 1034062"/>
                <a:gd name="connsiteY65" fmla="*/ 406400 h 1210169"/>
                <a:gd name="connsiteX66" fmla="*/ 769902 w 1034062"/>
                <a:gd name="connsiteY66" fmla="*/ 438009 h 1210169"/>
                <a:gd name="connsiteX67" fmla="*/ 772160 w 1034062"/>
                <a:gd name="connsiteY67" fmla="*/ 478649 h 1210169"/>
                <a:gd name="connsiteX68" fmla="*/ 801511 w 1034062"/>
                <a:gd name="connsiteY68" fmla="*/ 519289 h 1210169"/>
                <a:gd name="connsiteX69" fmla="*/ 781191 w 1034062"/>
                <a:gd name="connsiteY69" fmla="*/ 566703 h 1210169"/>
                <a:gd name="connsiteX70" fmla="*/ 792480 w 1034062"/>
                <a:gd name="connsiteY70" fmla="*/ 602827 h 1210169"/>
                <a:gd name="connsiteX71" fmla="*/ 833120 w 1034062"/>
                <a:gd name="connsiteY71" fmla="*/ 614116 h 1210169"/>
                <a:gd name="connsiteX72" fmla="*/ 866986 w 1034062"/>
                <a:gd name="connsiteY72" fmla="*/ 607343 h 1210169"/>
                <a:gd name="connsiteX73" fmla="*/ 896338 w 1034062"/>
                <a:gd name="connsiteY73" fmla="*/ 573476 h 1210169"/>
                <a:gd name="connsiteX74" fmla="*/ 900853 w 1034062"/>
                <a:gd name="connsiteY74" fmla="*/ 494454 h 1210169"/>
                <a:gd name="connsiteX75" fmla="*/ 925689 w 1034062"/>
                <a:gd name="connsiteY75" fmla="*/ 483165 h 1210169"/>
                <a:gd name="connsiteX76" fmla="*/ 927946 w 1034062"/>
                <a:gd name="connsiteY76" fmla="*/ 523805 h 1210169"/>
                <a:gd name="connsiteX77" fmla="*/ 941493 w 1034062"/>
                <a:gd name="connsiteY77" fmla="*/ 584765 h 1210169"/>
                <a:gd name="connsiteX78" fmla="*/ 1011484 w 1034062"/>
                <a:gd name="connsiteY78" fmla="*/ 548640 h 1210169"/>
                <a:gd name="connsiteX79" fmla="*/ 1034062 w 1034062"/>
                <a:gd name="connsiteY79" fmla="*/ 580249 h 1210169"/>
                <a:gd name="connsiteX80" fmla="*/ 1029546 w 1034062"/>
                <a:gd name="connsiteY80" fmla="*/ 666045 h 1210169"/>
                <a:gd name="connsiteX81" fmla="*/ 939235 w 1034062"/>
                <a:gd name="connsiteY81" fmla="*/ 769903 h 1210169"/>
                <a:gd name="connsiteX82" fmla="*/ 941493 w 1034062"/>
                <a:gd name="connsiteY82" fmla="*/ 783449 h 1210169"/>
                <a:gd name="connsiteX83" fmla="*/ 984391 w 1034062"/>
                <a:gd name="connsiteY83" fmla="*/ 760871 h 1210169"/>
                <a:gd name="connsiteX84" fmla="*/ 975360 w 1034062"/>
                <a:gd name="connsiteY84" fmla="*/ 799254 h 1210169"/>
                <a:gd name="connsiteX85" fmla="*/ 950524 w 1034062"/>
                <a:gd name="connsiteY85" fmla="*/ 828605 h 1210169"/>
                <a:gd name="connsiteX86" fmla="*/ 950524 w 1034062"/>
                <a:gd name="connsiteY86" fmla="*/ 871503 h 1210169"/>
                <a:gd name="connsiteX87" fmla="*/ 916658 w 1034062"/>
                <a:gd name="connsiteY87" fmla="*/ 882791 h 1210169"/>
                <a:gd name="connsiteX88" fmla="*/ 898595 w 1034062"/>
                <a:gd name="connsiteY88" fmla="*/ 907627 h 1210169"/>
                <a:gd name="connsiteX89" fmla="*/ 936978 w 1034062"/>
                <a:gd name="connsiteY89" fmla="*/ 909885 h 1210169"/>
                <a:gd name="connsiteX90" fmla="*/ 961813 w 1034062"/>
                <a:gd name="connsiteY90" fmla="*/ 925689 h 1210169"/>
                <a:gd name="connsiteX91" fmla="*/ 961813 w 1034062"/>
                <a:gd name="connsiteY91" fmla="*/ 959556 h 1210169"/>
                <a:gd name="connsiteX92" fmla="*/ 991164 w 1034062"/>
                <a:gd name="connsiteY92" fmla="*/ 984391 h 1210169"/>
                <a:gd name="connsiteX93" fmla="*/ 1004711 w 1034062"/>
                <a:gd name="connsiteY93" fmla="*/ 1006969 h 1210169"/>
                <a:gd name="connsiteX94" fmla="*/ 982133 w 1034062"/>
                <a:gd name="connsiteY94" fmla="*/ 1006969 h 1210169"/>
                <a:gd name="connsiteX95" fmla="*/ 930204 w 1034062"/>
                <a:gd name="connsiteY95" fmla="*/ 988907 h 1210169"/>
                <a:gd name="connsiteX96" fmla="*/ 914400 w 1034062"/>
                <a:gd name="connsiteY96" fmla="*/ 984391 h 1210169"/>
                <a:gd name="connsiteX97" fmla="*/ 885049 w 1034062"/>
                <a:gd name="connsiteY97" fmla="*/ 997938 h 1210169"/>
                <a:gd name="connsiteX98" fmla="*/ 873760 w 1034062"/>
                <a:gd name="connsiteY98" fmla="*/ 1031805 h 1210169"/>
                <a:gd name="connsiteX99" fmla="*/ 864729 w 1034062"/>
                <a:gd name="connsiteY99" fmla="*/ 1061156 h 1210169"/>
                <a:gd name="connsiteX100" fmla="*/ 873760 w 1034062"/>
                <a:gd name="connsiteY100" fmla="*/ 1090507 h 1210169"/>
                <a:gd name="connsiteX101" fmla="*/ 860213 w 1034062"/>
                <a:gd name="connsiteY101" fmla="*/ 1101796 h 1210169"/>
                <a:gd name="connsiteX102" fmla="*/ 826346 w 1034062"/>
                <a:gd name="connsiteY102" fmla="*/ 1085991 h 1210169"/>
                <a:gd name="connsiteX103" fmla="*/ 778933 w 1034062"/>
                <a:gd name="connsiteY103" fmla="*/ 1108569 h 1210169"/>
                <a:gd name="connsiteX104" fmla="*/ 740551 w 1034062"/>
                <a:gd name="connsiteY104" fmla="*/ 1142436 h 1210169"/>
                <a:gd name="connsiteX105" fmla="*/ 684106 w 1034062"/>
                <a:gd name="connsiteY105" fmla="*/ 1180818 h 1210169"/>
                <a:gd name="connsiteX106" fmla="*/ 605084 w 1034062"/>
                <a:gd name="connsiteY106" fmla="*/ 1210169 h 12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034062" h="1210169">
                  <a:moveTo>
                    <a:pt x="605084" y="1210169"/>
                  </a:moveTo>
                  <a:lnTo>
                    <a:pt x="550898" y="1192107"/>
                  </a:lnTo>
                  <a:lnTo>
                    <a:pt x="539609" y="1149209"/>
                  </a:lnTo>
                  <a:lnTo>
                    <a:pt x="498969" y="1104054"/>
                  </a:lnTo>
                  <a:lnTo>
                    <a:pt x="498969" y="1081476"/>
                  </a:lnTo>
                  <a:lnTo>
                    <a:pt x="377049" y="1029547"/>
                  </a:lnTo>
                  <a:lnTo>
                    <a:pt x="363502" y="1000196"/>
                  </a:lnTo>
                  <a:lnTo>
                    <a:pt x="334151" y="995680"/>
                  </a:lnTo>
                  <a:lnTo>
                    <a:pt x="309315" y="970845"/>
                  </a:lnTo>
                  <a:lnTo>
                    <a:pt x="248355" y="968587"/>
                  </a:lnTo>
                  <a:lnTo>
                    <a:pt x="237066" y="930205"/>
                  </a:lnTo>
                  <a:lnTo>
                    <a:pt x="171591" y="896338"/>
                  </a:lnTo>
                  <a:lnTo>
                    <a:pt x="178364" y="887307"/>
                  </a:lnTo>
                  <a:lnTo>
                    <a:pt x="158044" y="878276"/>
                  </a:lnTo>
                  <a:lnTo>
                    <a:pt x="103858" y="860214"/>
                  </a:lnTo>
                  <a:cubicBezTo>
                    <a:pt x="104610" y="842152"/>
                    <a:pt x="105363" y="824089"/>
                    <a:pt x="106115" y="806027"/>
                  </a:cubicBezTo>
                  <a:lnTo>
                    <a:pt x="124178" y="772160"/>
                  </a:lnTo>
                  <a:lnTo>
                    <a:pt x="124178" y="731520"/>
                  </a:lnTo>
                  <a:lnTo>
                    <a:pt x="149013" y="708943"/>
                  </a:lnTo>
                  <a:lnTo>
                    <a:pt x="119662" y="670560"/>
                  </a:lnTo>
                  <a:lnTo>
                    <a:pt x="167075" y="652498"/>
                  </a:lnTo>
                  <a:lnTo>
                    <a:pt x="189653" y="627663"/>
                  </a:lnTo>
                  <a:lnTo>
                    <a:pt x="139982" y="607343"/>
                  </a:lnTo>
                  <a:lnTo>
                    <a:pt x="144498" y="557671"/>
                  </a:lnTo>
                  <a:lnTo>
                    <a:pt x="128693" y="546383"/>
                  </a:lnTo>
                  <a:lnTo>
                    <a:pt x="144498" y="471876"/>
                  </a:lnTo>
                  <a:lnTo>
                    <a:pt x="112889" y="449298"/>
                  </a:lnTo>
                  <a:lnTo>
                    <a:pt x="92569" y="424463"/>
                  </a:lnTo>
                  <a:lnTo>
                    <a:pt x="99342" y="408658"/>
                  </a:lnTo>
                  <a:lnTo>
                    <a:pt x="79022" y="392854"/>
                  </a:lnTo>
                  <a:lnTo>
                    <a:pt x="42898" y="379307"/>
                  </a:lnTo>
                  <a:lnTo>
                    <a:pt x="47413" y="343183"/>
                  </a:lnTo>
                  <a:lnTo>
                    <a:pt x="20320" y="282223"/>
                  </a:lnTo>
                  <a:lnTo>
                    <a:pt x="27093" y="257387"/>
                  </a:lnTo>
                  <a:lnTo>
                    <a:pt x="22578" y="225778"/>
                  </a:lnTo>
                  <a:lnTo>
                    <a:pt x="0" y="203200"/>
                  </a:lnTo>
                  <a:lnTo>
                    <a:pt x="4515" y="164818"/>
                  </a:lnTo>
                  <a:lnTo>
                    <a:pt x="47413" y="164818"/>
                  </a:lnTo>
                  <a:lnTo>
                    <a:pt x="56444" y="139983"/>
                  </a:lnTo>
                  <a:lnTo>
                    <a:pt x="72249" y="112889"/>
                  </a:lnTo>
                  <a:lnTo>
                    <a:pt x="97084" y="94827"/>
                  </a:lnTo>
                  <a:lnTo>
                    <a:pt x="83538" y="58703"/>
                  </a:lnTo>
                  <a:lnTo>
                    <a:pt x="92569" y="22578"/>
                  </a:lnTo>
                  <a:lnTo>
                    <a:pt x="135466" y="9031"/>
                  </a:lnTo>
                  <a:lnTo>
                    <a:pt x="151271" y="0"/>
                  </a:lnTo>
                  <a:lnTo>
                    <a:pt x="185138" y="29351"/>
                  </a:lnTo>
                  <a:lnTo>
                    <a:pt x="214489" y="63218"/>
                  </a:lnTo>
                  <a:lnTo>
                    <a:pt x="243840" y="97085"/>
                  </a:lnTo>
                  <a:lnTo>
                    <a:pt x="264160" y="58703"/>
                  </a:lnTo>
                  <a:lnTo>
                    <a:pt x="284480" y="45156"/>
                  </a:lnTo>
                  <a:lnTo>
                    <a:pt x="313831" y="63218"/>
                  </a:lnTo>
                  <a:lnTo>
                    <a:pt x="347698" y="42898"/>
                  </a:lnTo>
                  <a:lnTo>
                    <a:pt x="386080" y="45156"/>
                  </a:lnTo>
                  <a:lnTo>
                    <a:pt x="422204" y="65476"/>
                  </a:lnTo>
                  <a:lnTo>
                    <a:pt x="435751" y="101600"/>
                  </a:lnTo>
                  <a:lnTo>
                    <a:pt x="458329" y="128694"/>
                  </a:lnTo>
                  <a:lnTo>
                    <a:pt x="458329" y="153529"/>
                  </a:lnTo>
                  <a:lnTo>
                    <a:pt x="492195" y="169334"/>
                  </a:lnTo>
                  <a:lnTo>
                    <a:pt x="492195" y="212231"/>
                  </a:lnTo>
                  <a:lnTo>
                    <a:pt x="528320" y="209974"/>
                  </a:lnTo>
                  <a:lnTo>
                    <a:pt x="537351" y="234809"/>
                  </a:lnTo>
                  <a:lnTo>
                    <a:pt x="589280" y="270934"/>
                  </a:lnTo>
                  <a:lnTo>
                    <a:pt x="629920" y="304800"/>
                  </a:lnTo>
                  <a:lnTo>
                    <a:pt x="681849" y="345440"/>
                  </a:lnTo>
                  <a:lnTo>
                    <a:pt x="675075" y="372534"/>
                  </a:lnTo>
                  <a:lnTo>
                    <a:pt x="711200" y="406400"/>
                  </a:lnTo>
                  <a:lnTo>
                    <a:pt x="769902" y="438009"/>
                  </a:lnTo>
                  <a:lnTo>
                    <a:pt x="772160" y="478649"/>
                  </a:lnTo>
                  <a:lnTo>
                    <a:pt x="801511" y="519289"/>
                  </a:lnTo>
                  <a:lnTo>
                    <a:pt x="781191" y="566703"/>
                  </a:lnTo>
                  <a:lnTo>
                    <a:pt x="792480" y="602827"/>
                  </a:lnTo>
                  <a:lnTo>
                    <a:pt x="833120" y="614116"/>
                  </a:lnTo>
                  <a:lnTo>
                    <a:pt x="866986" y="607343"/>
                  </a:lnTo>
                  <a:lnTo>
                    <a:pt x="896338" y="573476"/>
                  </a:lnTo>
                  <a:lnTo>
                    <a:pt x="900853" y="494454"/>
                  </a:lnTo>
                  <a:lnTo>
                    <a:pt x="925689" y="483165"/>
                  </a:lnTo>
                  <a:lnTo>
                    <a:pt x="927946" y="523805"/>
                  </a:lnTo>
                  <a:lnTo>
                    <a:pt x="941493" y="584765"/>
                  </a:lnTo>
                  <a:lnTo>
                    <a:pt x="1011484" y="548640"/>
                  </a:lnTo>
                  <a:lnTo>
                    <a:pt x="1034062" y="580249"/>
                  </a:lnTo>
                  <a:lnTo>
                    <a:pt x="1029546" y="666045"/>
                  </a:lnTo>
                  <a:lnTo>
                    <a:pt x="939235" y="769903"/>
                  </a:lnTo>
                  <a:lnTo>
                    <a:pt x="941493" y="783449"/>
                  </a:lnTo>
                  <a:lnTo>
                    <a:pt x="984391" y="760871"/>
                  </a:lnTo>
                  <a:lnTo>
                    <a:pt x="975360" y="799254"/>
                  </a:lnTo>
                  <a:lnTo>
                    <a:pt x="950524" y="828605"/>
                  </a:lnTo>
                  <a:lnTo>
                    <a:pt x="950524" y="871503"/>
                  </a:lnTo>
                  <a:lnTo>
                    <a:pt x="916658" y="882791"/>
                  </a:lnTo>
                  <a:lnTo>
                    <a:pt x="898595" y="907627"/>
                  </a:lnTo>
                  <a:lnTo>
                    <a:pt x="936978" y="909885"/>
                  </a:lnTo>
                  <a:lnTo>
                    <a:pt x="961813" y="925689"/>
                  </a:lnTo>
                  <a:lnTo>
                    <a:pt x="961813" y="959556"/>
                  </a:lnTo>
                  <a:lnTo>
                    <a:pt x="991164" y="984391"/>
                  </a:lnTo>
                  <a:lnTo>
                    <a:pt x="1004711" y="1006969"/>
                  </a:lnTo>
                  <a:lnTo>
                    <a:pt x="982133" y="1006969"/>
                  </a:lnTo>
                  <a:lnTo>
                    <a:pt x="930204" y="988907"/>
                  </a:lnTo>
                  <a:lnTo>
                    <a:pt x="914400" y="984391"/>
                  </a:lnTo>
                  <a:lnTo>
                    <a:pt x="885049" y="997938"/>
                  </a:lnTo>
                  <a:lnTo>
                    <a:pt x="873760" y="1031805"/>
                  </a:lnTo>
                  <a:lnTo>
                    <a:pt x="864729" y="1061156"/>
                  </a:lnTo>
                  <a:lnTo>
                    <a:pt x="873760" y="1090507"/>
                  </a:lnTo>
                  <a:lnTo>
                    <a:pt x="860213" y="1101796"/>
                  </a:lnTo>
                  <a:lnTo>
                    <a:pt x="826346" y="1085991"/>
                  </a:lnTo>
                  <a:lnTo>
                    <a:pt x="778933" y="1108569"/>
                  </a:lnTo>
                  <a:lnTo>
                    <a:pt x="740551" y="1142436"/>
                  </a:lnTo>
                  <a:lnTo>
                    <a:pt x="684106" y="1180818"/>
                  </a:lnTo>
                  <a:lnTo>
                    <a:pt x="605084" y="121016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Phongsaly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904380" y="2289676"/>
              <a:ext cx="948267" cy="1143000"/>
            </a:xfrm>
            <a:custGeom>
              <a:avLst/>
              <a:gdLst>
                <a:gd name="connsiteX0" fmla="*/ 76765 w 1264356"/>
                <a:gd name="connsiteY0" fmla="*/ 1524000 h 1524000"/>
                <a:gd name="connsiteX1" fmla="*/ 88054 w 1264356"/>
                <a:gd name="connsiteY1" fmla="*/ 1456267 h 1524000"/>
                <a:gd name="connsiteX2" fmla="*/ 106116 w 1264356"/>
                <a:gd name="connsiteY2" fmla="*/ 1379502 h 1524000"/>
                <a:gd name="connsiteX3" fmla="*/ 94827 w 1264356"/>
                <a:gd name="connsiteY3" fmla="*/ 1327573 h 1524000"/>
                <a:gd name="connsiteX4" fmla="*/ 133209 w 1264356"/>
                <a:gd name="connsiteY4" fmla="*/ 1253067 h 1524000"/>
                <a:gd name="connsiteX5" fmla="*/ 160303 w 1264356"/>
                <a:gd name="connsiteY5" fmla="*/ 1230489 h 1524000"/>
                <a:gd name="connsiteX6" fmla="*/ 117405 w 1264356"/>
                <a:gd name="connsiteY6" fmla="*/ 1221458 h 1524000"/>
                <a:gd name="connsiteX7" fmla="*/ 88054 w 1264356"/>
                <a:gd name="connsiteY7" fmla="*/ 1167271 h 1524000"/>
                <a:gd name="connsiteX8" fmla="*/ 101600 w 1264356"/>
                <a:gd name="connsiteY8" fmla="*/ 1142435 h 1524000"/>
                <a:gd name="connsiteX9" fmla="*/ 83538 w 1264356"/>
                <a:gd name="connsiteY9" fmla="*/ 1104053 h 1524000"/>
                <a:gd name="connsiteX10" fmla="*/ 94827 w 1264356"/>
                <a:gd name="connsiteY10" fmla="*/ 1070187 h 1524000"/>
                <a:gd name="connsiteX11" fmla="*/ 74507 w 1264356"/>
                <a:gd name="connsiteY11" fmla="*/ 1058898 h 1524000"/>
                <a:gd name="connsiteX12" fmla="*/ 58703 w 1264356"/>
                <a:gd name="connsiteY12" fmla="*/ 1079218 h 1524000"/>
                <a:gd name="connsiteX13" fmla="*/ 29351 w 1264356"/>
                <a:gd name="connsiteY13" fmla="*/ 1079218 h 1524000"/>
                <a:gd name="connsiteX14" fmla="*/ 0 w 1264356"/>
                <a:gd name="connsiteY14" fmla="*/ 1025031 h 1524000"/>
                <a:gd name="connsiteX15" fmla="*/ 40640 w 1264356"/>
                <a:gd name="connsiteY15" fmla="*/ 988907 h 1524000"/>
                <a:gd name="connsiteX16" fmla="*/ 65476 w 1264356"/>
                <a:gd name="connsiteY16" fmla="*/ 946009 h 1524000"/>
                <a:gd name="connsiteX17" fmla="*/ 79023 w 1264356"/>
                <a:gd name="connsiteY17" fmla="*/ 939235 h 1524000"/>
                <a:gd name="connsiteX18" fmla="*/ 63218 w 1264356"/>
                <a:gd name="connsiteY18" fmla="*/ 905369 h 1524000"/>
                <a:gd name="connsiteX19" fmla="*/ 45156 w 1264356"/>
                <a:gd name="connsiteY19" fmla="*/ 871502 h 1524000"/>
                <a:gd name="connsiteX20" fmla="*/ 40640 w 1264356"/>
                <a:gd name="connsiteY20" fmla="*/ 848924 h 1524000"/>
                <a:gd name="connsiteX21" fmla="*/ 135467 w 1264356"/>
                <a:gd name="connsiteY21" fmla="*/ 842151 h 1524000"/>
                <a:gd name="connsiteX22" fmla="*/ 200943 w 1264356"/>
                <a:gd name="connsiteY22" fmla="*/ 801511 h 1524000"/>
                <a:gd name="connsiteX23" fmla="*/ 234809 w 1264356"/>
                <a:gd name="connsiteY23" fmla="*/ 763129 h 1524000"/>
                <a:gd name="connsiteX24" fmla="*/ 277707 w 1264356"/>
                <a:gd name="connsiteY24" fmla="*/ 769902 h 1524000"/>
                <a:gd name="connsiteX25" fmla="*/ 343183 w 1264356"/>
                <a:gd name="connsiteY25" fmla="*/ 745067 h 1524000"/>
                <a:gd name="connsiteX26" fmla="*/ 392854 w 1264356"/>
                <a:gd name="connsiteY26" fmla="*/ 693138 h 1524000"/>
                <a:gd name="connsiteX27" fmla="*/ 388338 w 1264356"/>
                <a:gd name="connsiteY27" fmla="*/ 666044 h 1524000"/>
                <a:gd name="connsiteX28" fmla="*/ 354471 w 1264356"/>
                <a:gd name="connsiteY28" fmla="*/ 623147 h 1524000"/>
                <a:gd name="connsiteX29" fmla="*/ 356729 w 1264356"/>
                <a:gd name="connsiteY29" fmla="*/ 602827 h 1524000"/>
                <a:gd name="connsiteX30" fmla="*/ 381565 w 1264356"/>
                <a:gd name="connsiteY30" fmla="*/ 555413 h 1524000"/>
                <a:gd name="connsiteX31" fmla="*/ 347698 w 1264356"/>
                <a:gd name="connsiteY31" fmla="*/ 532835 h 1524000"/>
                <a:gd name="connsiteX32" fmla="*/ 368018 w 1264356"/>
                <a:gd name="connsiteY32" fmla="*/ 487680 h 1524000"/>
                <a:gd name="connsiteX33" fmla="*/ 343183 w 1264356"/>
                <a:gd name="connsiteY33" fmla="*/ 458329 h 1524000"/>
                <a:gd name="connsiteX34" fmla="*/ 370276 w 1264356"/>
                <a:gd name="connsiteY34" fmla="*/ 447040 h 1524000"/>
                <a:gd name="connsiteX35" fmla="*/ 417689 w 1264356"/>
                <a:gd name="connsiteY35" fmla="*/ 386080 h 1524000"/>
                <a:gd name="connsiteX36" fmla="*/ 462845 w 1264356"/>
                <a:gd name="connsiteY36" fmla="*/ 356729 h 1524000"/>
                <a:gd name="connsiteX37" fmla="*/ 508000 w 1264356"/>
                <a:gd name="connsiteY37" fmla="*/ 322862 h 1524000"/>
                <a:gd name="connsiteX38" fmla="*/ 505743 w 1264356"/>
                <a:gd name="connsiteY38" fmla="*/ 264160 h 1524000"/>
                <a:gd name="connsiteX39" fmla="*/ 550898 w 1264356"/>
                <a:gd name="connsiteY39" fmla="*/ 234809 h 1524000"/>
                <a:gd name="connsiteX40" fmla="*/ 602827 w 1264356"/>
                <a:gd name="connsiteY40" fmla="*/ 200942 h 1524000"/>
                <a:gd name="connsiteX41" fmla="*/ 677334 w 1264356"/>
                <a:gd name="connsiteY41" fmla="*/ 160302 h 1524000"/>
                <a:gd name="connsiteX42" fmla="*/ 740551 w 1264356"/>
                <a:gd name="connsiteY42" fmla="*/ 133209 h 1524000"/>
                <a:gd name="connsiteX43" fmla="*/ 785707 w 1264356"/>
                <a:gd name="connsiteY43" fmla="*/ 101600 h 1524000"/>
                <a:gd name="connsiteX44" fmla="*/ 824089 w 1264356"/>
                <a:gd name="connsiteY44" fmla="*/ 117404 h 1524000"/>
                <a:gd name="connsiteX45" fmla="*/ 835378 w 1264356"/>
                <a:gd name="connsiteY45" fmla="*/ 63218 h 1524000"/>
                <a:gd name="connsiteX46" fmla="*/ 846667 w 1264356"/>
                <a:gd name="connsiteY46" fmla="*/ 11289 h 1524000"/>
                <a:gd name="connsiteX47" fmla="*/ 882791 w 1264356"/>
                <a:gd name="connsiteY47" fmla="*/ 0 h 1524000"/>
                <a:gd name="connsiteX48" fmla="*/ 930205 w 1264356"/>
                <a:gd name="connsiteY48" fmla="*/ 11289 h 1524000"/>
                <a:gd name="connsiteX49" fmla="*/ 957298 w 1264356"/>
                <a:gd name="connsiteY49" fmla="*/ 33867 h 1524000"/>
                <a:gd name="connsiteX50" fmla="*/ 961814 w 1264356"/>
                <a:gd name="connsiteY50" fmla="*/ 65475 h 1524000"/>
                <a:gd name="connsiteX51" fmla="*/ 1004711 w 1264356"/>
                <a:gd name="connsiteY51" fmla="*/ 74507 h 1524000"/>
                <a:gd name="connsiteX52" fmla="*/ 1038578 w 1264356"/>
                <a:gd name="connsiteY52" fmla="*/ 130951 h 1524000"/>
                <a:gd name="connsiteX53" fmla="*/ 1076960 w 1264356"/>
                <a:gd name="connsiteY53" fmla="*/ 182880 h 1524000"/>
                <a:gd name="connsiteX54" fmla="*/ 1113085 w 1264356"/>
                <a:gd name="connsiteY54" fmla="*/ 178364 h 1524000"/>
                <a:gd name="connsiteX55" fmla="*/ 1137920 w 1264356"/>
                <a:gd name="connsiteY55" fmla="*/ 198684 h 1524000"/>
                <a:gd name="connsiteX56" fmla="*/ 1151467 w 1264356"/>
                <a:gd name="connsiteY56" fmla="*/ 223520 h 1524000"/>
                <a:gd name="connsiteX57" fmla="*/ 1174045 w 1264356"/>
                <a:gd name="connsiteY57" fmla="*/ 248355 h 1524000"/>
                <a:gd name="connsiteX58" fmla="*/ 1219200 w 1264356"/>
                <a:gd name="connsiteY58" fmla="*/ 246098 h 1524000"/>
                <a:gd name="connsiteX59" fmla="*/ 1253067 w 1264356"/>
                <a:gd name="connsiteY59" fmla="*/ 264160 h 1524000"/>
                <a:gd name="connsiteX60" fmla="*/ 1264356 w 1264356"/>
                <a:gd name="connsiteY60" fmla="*/ 264160 h 1524000"/>
                <a:gd name="connsiteX61" fmla="*/ 1262098 w 1264356"/>
                <a:gd name="connsiteY61" fmla="*/ 284480 h 1524000"/>
                <a:gd name="connsiteX62" fmla="*/ 1216943 w 1264356"/>
                <a:gd name="connsiteY62" fmla="*/ 284480 h 1524000"/>
                <a:gd name="connsiteX63" fmla="*/ 1165014 w 1264356"/>
                <a:gd name="connsiteY63" fmla="*/ 316089 h 1524000"/>
                <a:gd name="connsiteX64" fmla="*/ 1140178 w 1264356"/>
                <a:gd name="connsiteY64" fmla="*/ 343182 h 1524000"/>
                <a:gd name="connsiteX65" fmla="*/ 1131147 w 1264356"/>
                <a:gd name="connsiteY65" fmla="*/ 397369 h 1524000"/>
                <a:gd name="connsiteX66" fmla="*/ 1135663 w 1264356"/>
                <a:gd name="connsiteY66" fmla="*/ 451555 h 1524000"/>
                <a:gd name="connsiteX67" fmla="*/ 1085991 w 1264356"/>
                <a:gd name="connsiteY67" fmla="*/ 498969 h 1524000"/>
                <a:gd name="connsiteX68" fmla="*/ 1133405 w 1264356"/>
                <a:gd name="connsiteY68" fmla="*/ 526062 h 1524000"/>
                <a:gd name="connsiteX69" fmla="*/ 1151467 w 1264356"/>
                <a:gd name="connsiteY69" fmla="*/ 532835 h 1524000"/>
                <a:gd name="connsiteX70" fmla="*/ 1142436 w 1264356"/>
                <a:gd name="connsiteY70" fmla="*/ 573475 h 1524000"/>
                <a:gd name="connsiteX71" fmla="*/ 1146951 w 1264356"/>
                <a:gd name="connsiteY71" fmla="*/ 602827 h 1524000"/>
                <a:gd name="connsiteX72" fmla="*/ 1063414 w 1264356"/>
                <a:gd name="connsiteY72" fmla="*/ 702169 h 1524000"/>
                <a:gd name="connsiteX73" fmla="*/ 1088249 w 1264356"/>
                <a:gd name="connsiteY73" fmla="*/ 731520 h 1524000"/>
                <a:gd name="connsiteX74" fmla="*/ 1099538 w 1264356"/>
                <a:gd name="connsiteY74" fmla="*/ 749582 h 1524000"/>
                <a:gd name="connsiteX75" fmla="*/ 1072445 w 1264356"/>
                <a:gd name="connsiteY75" fmla="*/ 785707 h 1524000"/>
                <a:gd name="connsiteX76" fmla="*/ 1070187 w 1264356"/>
                <a:gd name="connsiteY76" fmla="*/ 878275 h 1524000"/>
                <a:gd name="connsiteX77" fmla="*/ 1058898 w 1264356"/>
                <a:gd name="connsiteY77" fmla="*/ 898595 h 1524000"/>
                <a:gd name="connsiteX78" fmla="*/ 1038578 w 1264356"/>
                <a:gd name="connsiteY78" fmla="*/ 896338 h 1524000"/>
                <a:gd name="connsiteX79" fmla="*/ 1022774 w 1264356"/>
                <a:gd name="connsiteY79" fmla="*/ 900853 h 1524000"/>
                <a:gd name="connsiteX80" fmla="*/ 1027289 w 1264356"/>
                <a:gd name="connsiteY80" fmla="*/ 921173 h 1524000"/>
                <a:gd name="connsiteX81" fmla="*/ 995680 w 1264356"/>
                <a:gd name="connsiteY81" fmla="*/ 927947 h 1524000"/>
                <a:gd name="connsiteX82" fmla="*/ 950525 w 1264356"/>
                <a:gd name="connsiteY82" fmla="*/ 950524 h 1524000"/>
                <a:gd name="connsiteX83" fmla="*/ 930205 w 1264356"/>
                <a:gd name="connsiteY83" fmla="*/ 946009 h 1524000"/>
                <a:gd name="connsiteX84" fmla="*/ 905369 w 1264356"/>
                <a:gd name="connsiteY84" fmla="*/ 955040 h 1524000"/>
                <a:gd name="connsiteX85" fmla="*/ 932463 w 1264356"/>
                <a:gd name="connsiteY85" fmla="*/ 984391 h 1524000"/>
                <a:gd name="connsiteX86" fmla="*/ 903111 w 1264356"/>
                <a:gd name="connsiteY86" fmla="*/ 1029547 h 1524000"/>
                <a:gd name="connsiteX87" fmla="*/ 871503 w 1264356"/>
                <a:gd name="connsiteY87" fmla="*/ 1016000 h 1524000"/>
                <a:gd name="connsiteX88" fmla="*/ 857956 w 1264356"/>
                <a:gd name="connsiteY88" fmla="*/ 1038578 h 1524000"/>
                <a:gd name="connsiteX89" fmla="*/ 855698 w 1264356"/>
                <a:gd name="connsiteY89" fmla="*/ 1063413 h 1524000"/>
                <a:gd name="connsiteX90" fmla="*/ 808285 w 1264356"/>
                <a:gd name="connsiteY90" fmla="*/ 1113084 h 1524000"/>
                <a:gd name="connsiteX91" fmla="*/ 781191 w 1264356"/>
                <a:gd name="connsiteY91" fmla="*/ 1097280 h 1524000"/>
                <a:gd name="connsiteX92" fmla="*/ 720231 w 1264356"/>
                <a:gd name="connsiteY92" fmla="*/ 1178560 h 1524000"/>
                <a:gd name="connsiteX93" fmla="*/ 727005 w 1264356"/>
                <a:gd name="connsiteY93" fmla="*/ 1198880 h 1524000"/>
                <a:gd name="connsiteX94" fmla="*/ 711200 w 1264356"/>
                <a:gd name="connsiteY94" fmla="*/ 1230489 h 1524000"/>
                <a:gd name="connsiteX95" fmla="*/ 774418 w 1264356"/>
                <a:gd name="connsiteY95" fmla="*/ 1311769 h 1524000"/>
                <a:gd name="connsiteX96" fmla="*/ 760871 w 1264356"/>
                <a:gd name="connsiteY96" fmla="*/ 1327573 h 1524000"/>
                <a:gd name="connsiteX97" fmla="*/ 708943 w 1264356"/>
                <a:gd name="connsiteY97" fmla="*/ 1347893 h 1524000"/>
                <a:gd name="connsiteX98" fmla="*/ 677334 w 1264356"/>
                <a:gd name="connsiteY98" fmla="*/ 1359182 h 1524000"/>
                <a:gd name="connsiteX99" fmla="*/ 638951 w 1264356"/>
                <a:gd name="connsiteY99" fmla="*/ 1381760 h 1524000"/>
                <a:gd name="connsiteX100" fmla="*/ 618631 w 1264356"/>
                <a:gd name="connsiteY100" fmla="*/ 1384018 h 1524000"/>
                <a:gd name="connsiteX101" fmla="*/ 600569 w 1264356"/>
                <a:gd name="connsiteY101" fmla="*/ 1327573 h 1524000"/>
                <a:gd name="connsiteX102" fmla="*/ 562187 w 1264356"/>
                <a:gd name="connsiteY102" fmla="*/ 1286933 h 1524000"/>
                <a:gd name="connsiteX103" fmla="*/ 555414 w 1264356"/>
                <a:gd name="connsiteY103" fmla="*/ 1253067 h 1524000"/>
                <a:gd name="connsiteX104" fmla="*/ 514774 w 1264356"/>
                <a:gd name="connsiteY104" fmla="*/ 1253067 h 1524000"/>
                <a:gd name="connsiteX105" fmla="*/ 474134 w 1264356"/>
                <a:gd name="connsiteY105" fmla="*/ 1246293 h 1524000"/>
                <a:gd name="connsiteX106" fmla="*/ 465103 w 1264356"/>
                <a:gd name="connsiteY106" fmla="*/ 1264355 h 1524000"/>
                <a:gd name="connsiteX107" fmla="*/ 431236 w 1264356"/>
                <a:gd name="connsiteY107" fmla="*/ 1262098 h 1524000"/>
                <a:gd name="connsiteX108" fmla="*/ 404143 w 1264356"/>
                <a:gd name="connsiteY108" fmla="*/ 1262098 h 1524000"/>
                <a:gd name="connsiteX109" fmla="*/ 392854 w 1264356"/>
                <a:gd name="connsiteY109" fmla="*/ 1235004 h 1524000"/>
                <a:gd name="connsiteX110" fmla="*/ 325120 w 1264356"/>
                <a:gd name="connsiteY110" fmla="*/ 1223715 h 1524000"/>
                <a:gd name="connsiteX111" fmla="*/ 313831 w 1264356"/>
                <a:gd name="connsiteY111" fmla="*/ 1239520 h 1524000"/>
                <a:gd name="connsiteX112" fmla="*/ 284480 w 1264356"/>
                <a:gd name="connsiteY112" fmla="*/ 1253067 h 1524000"/>
                <a:gd name="connsiteX113" fmla="*/ 307058 w 1264356"/>
                <a:gd name="connsiteY113" fmla="*/ 1282418 h 1524000"/>
                <a:gd name="connsiteX114" fmla="*/ 243840 w 1264356"/>
                <a:gd name="connsiteY114" fmla="*/ 1329831 h 1524000"/>
                <a:gd name="connsiteX115" fmla="*/ 225778 w 1264356"/>
                <a:gd name="connsiteY115" fmla="*/ 1318542 h 1524000"/>
                <a:gd name="connsiteX116" fmla="*/ 216747 w 1264356"/>
                <a:gd name="connsiteY116" fmla="*/ 1370471 h 1524000"/>
                <a:gd name="connsiteX117" fmla="*/ 196427 w 1264356"/>
                <a:gd name="connsiteY117" fmla="*/ 1404338 h 1524000"/>
                <a:gd name="connsiteX118" fmla="*/ 149014 w 1264356"/>
                <a:gd name="connsiteY118" fmla="*/ 1456267 h 1524000"/>
                <a:gd name="connsiteX119" fmla="*/ 119663 w 1264356"/>
                <a:gd name="connsiteY119" fmla="*/ 1451751 h 1524000"/>
                <a:gd name="connsiteX120" fmla="*/ 126436 w 1264356"/>
                <a:gd name="connsiteY120" fmla="*/ 1490133 h 1524000"/>
                <a:gd name="connsiteX121" fmla="*/ 133209 w 1264356"/>
                <a:gd name="connsiteY121" fmla="*/ 1514969 h 1524000"/>
                <a:gd name="connsiteX122" fmla="*/ 76765 w 1264356"/>
                <a:gd name="connsiteY122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264356" h="1524000">
                  <a:moveTo>
                    <a:pt x="76765" y="1524000"/>
                  </a:moveTo>
                  <a:lnTo>
                    <a:pt x="88054" y="1456267"/>
                  </a:lnTo>
                  <a:lnTo>
                    <a:pt x="106116" y="1379502"/>
                  </a:lnTo>
                  <a:lnTo>
                    <a:pt x="94827" y="1327573"/>
                  </a:lnTo>
                  <a:lnTo>
                    <a:pt x="133209" y="1253067"/>
                  </a:lnTo>
                  <a:lnTo>
                    <a:pt x="160303" y="1230489"/>
                  </a:lnTo>
                  <a:lnTo>
                    <a:pt x="117405" y="1221458"/>
                  </a:lnTo>
                  <a:lnTo>
                    <a:pt x="88054" y="1167271"/>
                  </a:lnTo>
                  <a:lnTo>
                    <a:pt x="101600" y="1142435"/>
                  </a:lnTo>
                  <a:lnTo>
                    <a:pt x="83538" y="1104053"/>
                  </a:lnTo>
                  <a:lnTo>
                    <a:pt x="94827" y="1070187"/>
                  </a:lnTo>
                  <a:lnTo>
                    <a:pt x="74507" y="1058898"/>
                  </a:lnTo>
                  <a:lnTo>
                    <a:pt x="58703" y="1079218"/>
                  </a:lnTo>
                  <a:lnTo>
                    <a:pt x="29351" y="1079218"/>
                  </a:lnTo>
                  <a:lnTo>
                    <a:pt x="0" y="1025031"/>
                  </a:lnTo>
                  <a:lnTo>
                    <a:pt x="40640" y="988907"/>
                  </a:lnTo>
                  <a:lnTo>
                    <a:pt x="65476" y="946009"/>
                  </a:lnTo>
                  <a:lnTo>
                    <a:pt x="79023" y="939235"/>
                  </a:lnTo>
                  <a:lnTo>
                    <a:pt x="63218" y="905369"/>
                  </a:lnTo>
                  <a:lnTo>
                    <a:pt x="45156" y="871502"/>
                  </a:lnTo>
                  <a:lnTo>
                    <a:pt x="40640" y="848924"/>
                  </a:lnTo>
                  <a:lnTo>
                    <a:pt x="135467" y="842151"/>
                  </a:lnTo>
                  <a:lnTo>
                    <a:pt x="200943" y="801511"/>
                  </a:lnTo>
                  <a:lnTo>
                    <a:pt x="234809" y="763129"/>
                  </a:lnTo>
                  <a:lnTo>
                    <a:pt x="277707" y="769902"/>
                  </a:lnTo>
                  <a:lnTo>
                    <a:pt x="343183" y="745067"/>
                  </a:lnTo>
                  <a:lnTo>
                    <a:pt x="392854" y="693138"/>
                  </a:lnTo>
                  <a:lnTo>
                    <a:pt x="388338" y="666044"/>
                  </a:lnTo>
                  <a:lnTo>
                    <a:pt x="354471" y="623147"/>
                  </a:lnTo>
                  <a:lnTo>
                    <a:pt x="356729" y="602827"/>
                  </a:lnTo>
                  <a:lnTo>
                    <a:pt x="381565" y="555413"/>
                  </a:lnTo>
                  <a:lnTo>
                    <a:pt x="347698" y="532835"/>
                  </a:lnTo>
                  <a:lnTo>
                    <a:pt x="368018" y="487680"/>
                  </a:lnTo>
                  <a:lnTo>
                    <a:pt x="343183" y="458329"/>
                  </a:lnTo>
                  <a:lnTo>
                    <a:pt x="370276" y="447040"/>
                  </a:lnTo>
                  <a:lnTo>
                    <a:pt x="417689" y="386080"/>
                  </a:lnTo>
                  <a:lnTo>
                    <a:pt x="462845" y="356729"/>
                  </a:lnTo>
                  <a:lnTo>
                    <a:pt x="508000" y="322862"/>
                  </a:lnTo>
                  <a:cubicBezTo>
                    <a:pt x="507248" y="303295"/>
                    <a:pt x="506495" y="283727"/>
                    <a:pt x="505743" y="264160"/>
                  </a:cubicBezTo>
                  <a:lnTo>
                    <a:pt x="550898" y="234809"/>
                  </a:lnTo>
                  <a:lnTo>
                    <a:pt x="602827" y="200942"/>
                  </a:lnTo>
                  <a:lnTo>
                    <a:pt x="677334" y="160302"/>
                  </a:lnTo>
                  <a:lnTo>
                    <a:pt x="740551" y="133209"/>
                  </a:lnTo>
                  <a:lnTo>
                    <a:pt x="785707" y="101600"/>
                  </a:lnTo>
                  <a:lnTo>
                    <a:pt x="824089" y="117404"/>
                  </a:lnTo>
                  <a:lnTo>
                    <a:pt x="835378" y="63218"/>
                  </a:lnTo>
                  <a:lnTo>
                    <a:pt x="846667" y="11289"/>
                  </a:lnTo>
                  <a:lnTo>
                    <a:pt x="882791" y="0"/>
                  </a:lnTo>
                  <a:lnTo>
                    <a:pt x="930205" y="11289"/>
                  </a:lnTo>
                  <a:lnTo>
                    <a:pt x="957298" y="33867"/>
                  </a:lnTo>
                  <a:lnTo>
                    <a:pt x="961814" y="65475"/>
                  </a:lnTo>
                  <a:lnTo>
                    <a:pt x="1004711" y="74507"/>
                  </a:lnTo>
                  <a:lnTo>
                    <a:pt x="1038578" y="130951"/>
                  </a:lnTo>
                  <a:lnTo>
                    <a:pt x="1076960" y="182880"/>
                  </a:lnTo>
                  <a:lnTo>
                    <a:pt x="1113085" y="178364"/>
                  </a:lnTo>
                  <a:lnTo>
                    <a:pt x="1137920" y="198684"/>
                  </a:lnTo>
                  <a:lnTo>
                    <a:pt x="1151467" y="223520"/>
                  </a:lnTo>
                  <a:lnTo>
                    <a:pt x="1174045" y="248355"/>
                  </a:lnTo>
                  <a:lnTo>
                    <a:pt x="1219200" y="246098"/>
                  </a:lnTo>
                  <a:lnTo>
                    <a:pt x="1253067" y="264160"/>
                  </a:lnTo>
                  <a:lnTo>
                    <a:pt x="1264356" y="264160"/>
                  </a:lnTo>
                  <a:lnTo>
                    <a:pt x="1262098" y="284480"/>
                  </a:lnTo>
                  <a:lnTo>
                    <a:pt x="1216943" y="284480"/>
                  </a:lnTo>
                  <a:lnTo>
                    <a:pt x="1165014" y="316089"/>
                  </a:lnTo>
                  <a:lnTo>
                    <a:pt x="1140178" y="343182"/>
                  </a:lnTo>
                  <a:lnTo>
                    <a:pt x="1131147" y="397369"/>
                  </a:lnTo>
                  <a:lnTo>
                    <a:pt x="1135663" y="451555"/>
                  </a:lnTo>
                  <a:lnTo>
                    <a:pt x="1085991" y="498969"/>
                  </a:lnTo>
                  <a:lnTo>
                    <a:pt x="1133405" y="526062"/>
                  </a:lnTo>
                  <a:lnTo>
                    <a:pt x="1151467" y="532835"/>
                  </a:lnTo>
                  <a:lnTo>
                    <a:pt x="1142436" y="573475"/>
                  </a:lnTo>
                  <a:lnTo>
                    <a:pt x="1146951" y="602827"/>
                  </a:lnTo>
                  <a:lnTo>
                    <a:pt x="1063414" y="702169"/>
                  </a:lnTo>
                  <a:lnTo>
                    <a:pt x="1088249" y="731520"/>
                  </a:lnTo>
                  <a:lnTo>
                    <a:pt x="1099538" y="749582"/>
                  </a:lnTo>
                  <a:lnTo>
                    <a:pt x="1072445" y="785707"/>
                  </a:lnTo>
                  <a:cubicBezTo>
                    <a:pt x="1071692" y="816563"/>
                    <a:pt x="1070940" y="847419"/>
                    <a:pt x="1070187" y="878275"/>
                  </a:cubicBezTo>
                  <a:lnTo>
                    <a:pt x="1058898" y="898595"/>
                  </a:lnTo>
                  <a:lnTo>
                    <a:pt x="1038578" y="896338"/>
                  </a:lnTo>
                  <a:lnTo>
                    <a:pt x="1022774" y="900853"/>
                  </a:lnTo>
                  <a:lnTo>
                    <a:pt x="1027289" y="921173"/>
                  </a:lnTo>
                  <a:lnTo>
                    <a:pt x="995680" y="927947"/>
                  </a:lnTo>
                  <a:lnTo>
                    <a:pt x="950525" y="950524"/>
                  </a:lnTo>
                  <a:lnTo>
                    <a:pt x="930205" y="946009"/>
                  </a:lnTo>
                  <a:lnTo>
                    <a:pt x="905369" y="955040"/>
                  </a:lnTo>
                  <a:lnTo>
                    <a:pt x="932463" y="984391"/>
                  </a:lnTo>
                  <a:lnTo>
                    <a:pt x="903111" y="1029547"/>
                  </a:lnTo>
                  <a:lnTo>
                    <a:pt x="871503" y="1016000"/>
                  </a:lnTo>
                  <a:lnTo>
                    <a:pt x="857956" y="1038578"/>
                  </a:lnTo>
                  <a:lnTo>
                    <a:pt x="855698" y="1063413"/>
                  </a:lnTo>
                  <a:lnTo>
                    <a:pt x="808285" y="1113084"/>
                  </a:lnTo>
                  <a:lnTo>
                    <a:pt x="781191" y="1097280"/>
                  </a:lnTo>
                  <a:lnTo>
                    <a:pt x="720231" y="1178560"/>
                  </a:lnTo>
                  <a:lnTo>
                    <a:pt x="727005" y="1198880"/>
                  </a:lnTo>
                  <a:lnTo>
                    <a:pt x="711200" y="1230489"/>
                  </a:lnTo>
                  <a:lnTo>
                    <a:pt x="774418" y="1311769"/>
                  </a:lnTo>
                  <a:lnTo>
                    <a:pt x="760871" y="1327573"/>
                  </a:lnTo>
                  <a:lnTo>
                    <a:pt x="708943" y="1347893"/>
                  </a:lnTo>
                  <a:lnTo>
                    <a:pt x="677334" y="1359182"/>
                  </a:lnTo>
                  <a:lnTo>
                    <a:pt x="638951" y="1381760"/>
                  </a:lnTo>
                  <a:lnTo>
                    <a:pt x="618631" y="1384018"/>
                  </a:lnTo>
                  <a:lnTo>
                    <a:pt x="600569" y="1327573"/>
                  </a:lnTo>
                  <a:lnTo>
                    <a:pt x="562187" y="1286933"/>
                  </a:lnTo>
                  <a:lnTo>
                    <a:pt x="555414" y="1253067"/>
                  </a:lnTo>
                  <a:lnTo>
                    <a:pt x="514774" y="1253067"/>
                  </a:lnTo>
                  <a:lnTo>
                    <a:pt x="474134" y="1246293"/>
                  </a:lnTo>
                  <a:lnTo>
                    <a:pt x="465103" y="1264355"/>
                  </a:lnTo>
                  <a:lnTo>
                    <a:pt x="431236" y="1262098"/>
                  </a:lnTo>
                  <a:lnTo>
                    <a:pt x="404143" y="1262098"/>
                  </a:lnTo>
                  <a:lnTo>
                    <a:pt x="392854" y="1235004"/>
                  </a:lnTo>
                  <a:lnTo>
                    <a:pt x="325120" y="1223715"/>
                  </a:lnTo>
                  <a:lnTo>
                    <a:pt x="313831" y="1239520"/>
                  </a:lnTo>
                  <a:lnTo>
                    <a:pt x="284480" y="1253067"/>
                  </a:lnTo>
                  <a:lnTo>
                    <a:pt x="307058" y="1282418"/>
                  </a:lnTo>
                  <a:lnTo>
                    <a:pt x="243840" y="1329831"/>
                  </a:lnTo>
                  <a:lnTo>
                    <a:pt x="225778" y="1318542"/>
                  </a:lnTo>
                  <a:lnTo>
                    <a:pt x="216747" y="1370471"/>
                  </a:lnTo>
                  <a:lnTo>
                    <a:pt x="196427" y="1404338"/>
                  </a:lnTo>
                  <a:lnTo>
                    <a:pt x="149014" y="1456267"/>
                  </a:lnTo>
                  <a:lnTo>
                    <a:pt x="119663" y="1451751"/>
                  </a:lnTo>
                  <a:lnTo>
                    <a:pt x="126436" y="1490133"/>
                  </a:lnTo>
                  <a:lnTo>
                    <a:pt x="133209" y="1514969"/>
                  </a:lnTo>
                  <a:lnTo>
                    <a:pt x="76765" y="152400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Luang</a:t>
              </a:r>
            </a:p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phabang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711762" y="2383655"/>
              <a:ext cx="1031240" cy="741680"/>
            </a:xfrm>
            <a:custGeom>
              <a:avLst/>
              <a:gdLst>
                <a:gd name="connsiteX0" fmla="*/ 13546 w 1374986"/>
                <a:gd name="connsiteY0" fmla="*/ 751840 h 988907"/>
                <a:gd name="connsiteX1" fmla="*/ 2257 w 1374986"/>
                <a:gd name="connsiteY1" fmla="*/ 652498 h 988907"/>
                <a:gd name="connsiteX2" fmla="*/ 40640 w 1374986"/>
                <a:gd name="connsiteY2" fmla="*/ 618631 h 988907"/>
                <a:gd name="connsiteX3" fmla="*/ 0 w 1374986"/>
                <a:gd name="connsiteY3" fmla="*/ 577991 h 988907"/>
                <a:gd name="connsiteX4" fmla="*/ 24835 w 1374986"/>
                <a:gd name="connsiteY4" fmla="*/ 541867 h 988907"/>
                <a:gd name="connsiteX5" fmla="*/ 63217 w 1374986"/>
                <a:gd name="connsiteY5" fmla="*/ 510258 h 988907"/>
                <a:gd name="connsiteX6" fmla="*/ 88053 w 1374986"/>
                <a:gd name="connsiteY6" fmla="*/ 451556 h 988907"/>
                <a:gd name="connsiteX7" fmla="*/ 88053 w 1374986"/>
                <a:gd name="connsiteY7" fmla="*/ 410916 h 988907"/>
                <a:gd name="connsiteX8" fmla="*/ 94826 w 1374986"/>
                <a:gd name="connsiteY8" fmla="*/ 395111 h 988907"/>
                <a:gd name="connsiteX9" fmla="*/ 29351 w 1374986"/>
                <a:gd name="connsiteY9" fmla="*/ 356729 h 988907"/>
                <a:gd name="connsiteX10" fmla="*/ 74506 w 1374986"/>
                <a:gd name="connsiteY10" fmla="*/ 329636 h 988907"/>
                <a:gd name="connsiteX11" fmla="*/ 74506 w 1374986"/>
                <a:gd name="connsiteY11" fmla="*/ 282222 h 988907"/>
                <a:gd name="connsiteX12" fmla="*/ 92568 w 1374986"/>
                <a:gd name="connsiteY12" fmla="*/ 241582 h 988907"/>
                <a:gd name="connsiteX13" fmla="*/ 81280 w 1374986"/>
                <a:gd name="connsiteY13" fmla="*/ 187396 h 988907"/>
                <a:gd name="connsiteX14" fmla="*/ 135466 w 1374986"/>
                <a:gd name="connsiteY14" fmla="*/ 171591 h 988907"/>
                <a:gd name="connsiteX15" fmla="*/ 164817 w 1374986"/>
                <a:gd name="connsiteY15" fmla="*/ 153529 h 988907"/>
                <a:gd name="connsiteX16" fmla="*/ 205457 w 1374986"/>
                <a:gd name="connsiteY16" fmla="*/ 144498 h 988907"/>
                <a:gd name="connsiteX17" fmla="*/ 255128 w 1374986"/>
                <a:gd name="connsiteY17" fmla="*/ 112889 h 988907"/>
                <a:gd name="connsiteX18" fmla="*/ 291253 w 1374986"/>
                <a:gd name="connsiteY18" fmla="*/ 155787 h 988907"/>
                <a:gd name="connsiteX19" fmla="*/ 327377 w 1374986"/>
                <a:gd name="connsiteY19" fmla="*/ 160302 h 988907"/>
                <a:gd name="connsiteX20" fmla="*/ 388337 w 1374986"/>
                <a:gd name="connsiteY20" fmla="*/ 189653 h 988907"/>
                <a:gd name="connsiteX21" fmla="*/ 406400 w 1374986"/>
                <a:gd name="connsiteY21" fmla="*/ 212231 h 988907"/>
                <a:gd name="connsiteX22" fmla="*/ 428977 w 1374986"/>
                <a:gd name="connsiteY22" fmla="*/ 234809 h 988907"/>
                <a:gd name="connsiteX23" fmla="*/ 476391 w 1374986"/>
                <a:gd name="connsiteY23" fmla="*/ 209973 h 988907"/>
                <a:gd name="connsiteX24" fmla="*/ 458328 w 1374986"/>
                <a:gd name="connsiteY24" fmla="*/ 171591 h 988907"/>
                <a:gd name="connsiteX25" fmla="*/ 494453 w 1374986"/>
                <a:gd name="connsiteY25" fmla="*/ 164818 h 988907"/>
                <a:gd name="connsiteX26" fmla="*/ 485422 w 1374986"/>
                <a:gd name="connsiteY26" fmla="*/ 128693 h 988907"/>
                <a:gd name="connsiteX27" fmla="*/ 512515 w 1374986"/>
                <a:gd name="connsiteY27" fmla="*/ 92569 h 988907"/>
                <a:gd name="connsiteX28" fmla="*/ 523804 w 1374986"/>
                <a:gd name="connsiteY28" fmla="*/ 74507 h 988907"/>
                <a:gd name="connsiteX29" fmla="*/ 546382 w 1374986"/>
                <a:gd name="connsiteY29" fmla="*/ 88053 h 988907"/>
                <a:gd name="connsiteX30" fmla="*/ 584764 w 1374986"/>
                <a:gd name="connsiteY30" fmla="*/ 60960 h 988907"/>
                <a:gd name="connsiteX31" fmla="*/ 607342 w 1374986"/>
                <a:gd name="connsiteY31" fmla="*/ 60960 h 988907"/>
                <a:gd name="connsiteX32" fmla="*/ 688622 w 1374986"/>
                <a:gd name="connsiteY32" fmla="*/ 40640 h 988907"/>
                <a:gd name="connsiteX33" fmla="*/ 724746 w 1374986"/>
                <a:gd name="connsiteY33" fmla="*/ 0 h 988907"/>
                <a:gd name="connsiteX34" fmla="*/ 758613 w 1374986"/>
                <a:gd name="connsiteY34" fmla="*/ 24836 h 988907"/>
                <a:gd name="connsiteX35" fmla="*/ 833120 w 1374986"/>
                <a:gd name="connsiteY35" fmla="*/ 24836 h 988907"/>
                <a:gd name="connsiteX36" fmla="*/ 837635 w 1374986"/>
                <a:gd name="connsiteY36" fmla="*/ 49671 h 988907"/>
                <a:gd name="connsiteX37" fmla="*/ 855697 w 1374986"/>
                <a:gd name="connsiteY37" fmla="*/ 40640 h 988907"/>
                <a:gd name="connsiteX38" fmla="*/ 896337 w 1374986"/>
                <a:gd name="connsiteY38" fmla="*/ 67733 h 988907"/>
                <a:gd name="connsiteX39" fmla="*/ 898595 w 1374986"/>
                <a:gd name="connsiteY39" fmla="*/ 101600 h 988907"/>
                <a:gd name="connsiteX40" fmla="*/ 1006968 w 1374986"/>
                <a:gd name="connsiteY40" fmla="*/ 158044 h 988907"/>
                <a:gd name="connsiteX41" fmla="*/ 1013742 w 1374986"/>
                <a:gd name="connsiteY41" fmla="*/ 187396 h 988907"/>
                <a:gd name="connsiteX42" fmla="*/ 1056640 w 1374986"/>
                <a:gd name="connsiteY42" fmla="*/ 185138 h 988907"/>
                <a:gd name="connsiteX43" fmla="*/ 1095022 w 1374986"/>
                <a:gd name="connsiteY43" fmla="*/ 216747 h 988907"/>
                <a:gd name="connsiteX44" fmla="*/ 1115342 w 1374986"/>
                <a:gd name="connsiteY44" fmla="*/ 221262 h 988907"/>
                <a:gd name="connsiteX45" fmla="*/ 1088248 w 1374986"/>
                <a:gd name="connsiteY45" fmla="*/ 266418 h 988907"/>
                <a:gd name="connsiteX46" fmla="*/ 1045351 w 1374986"/>
                <a:gd name="connsiteY46" fmla="*/ 270933 h 988907"/>
                <a:gd name="connsiteX47" fmla="*/ 1029546 w 1374986"/>
                <a:gd name="connsiteY47" fmla="*/ 307058 h 988907"/>
                <a:gd name="connsiteX48" fmla="*/ 921173 w 1374986"/>
                <a:gd name="connsiteY48" fmla="*/ 358987 h 988907"/>
                <a:gd name="connsiteX49" fmla="*/ 932462 w 1374986"/>
                <a:gd name="connsiteY49" fmla="*/ 388338 h 988907"/>
                <a:gd name="connsiteX50" fmla="*/ 955040 w 1374986"/>
                <a:gd name="connsiteY50" fmla="*/ 408658 h 988907"/>
                <a:gd name="connsiteX51" fmla="*/ 966328 w 1374986"/>
                <a:gd name="connsiteY51" fmla="*/ 419947 h 988907"/>
                <a:gd name="connsiteX52" fmla="*/ 997937 w 1374986"/>
                <a:gd name="connsiteY52" fmla="*/ 433493 h 988907"/>
                <a:gd name="connsiteX53" fmla="*/ 1036320 w 1374986"/>
                <a:gd name="connsiteY53" fmla="*/ 401884 h 988907"/>
                <a:gd name="connsiteX54" fmla="*/ 1085991 w 1374986"/>
                <a:gd name="connsiteY54" fmla="*/ 399627 h 988907"/>
                <a:gd name="connsiteX55" fmla="*/ 1113084 w 1374986"/>
                <a:gd name="connsiteY55" fmla="*/ 370276 h 988907"/>
                <a:gd name="connsiteX56" fmla="*/ 1126631 w 1374986"/>
                <a:gd name="connsiteY56" fmla="*/ 365760 h 988907"/>
                <a:gd name="connsiteX57" fmla="*/ 1165013 w 1374986"/>
                <a:gd name="connsiteY57" fmla="*/ 395111 h 988907"/>
                <a:gd name="connsiteX58" fmla="*/ 1092764 w 1374986"/>
                <a:gd name="connsiteY58" fmla="*/ 440267 h 988907"/>
                <a:gd name="connsiteX59" fmla="*/ 1099537 w 1374986"/>
                <a:gd name="connsiteY59" fmla="*/ 462844 h 988907"/>
                <a:gd name="connsiteX60" fmla="*/ 1099537 w 1374986"/>
                <a:gd name="connsiteY60" fmla="*/ 496711 h 988907"/>
                <a:gd name="connsiteX61" fmla="*/ 1101795 w 1374986"/>
                <a:gd name="connsiteY61" fmla="*/ 532836 h 988907"/>
                <a:gd name="connsiteX62" fmla="*/ 1144693 w 1374986"/>
                <a:gd name="connsiteY62" fmla="*/ 546382 h 988907"/>
                <a:gd name="connsiteX63" fmla="*/ 1212426 w 1374986"/>
                <a:gd name="connsiteY63" fmla="*/ 564444 h 988907"/>
                <a:gd name="connsiteX64" fmla="*/ 1273386 w 1374986"/>
                <a:gd name="connsiteY64" fmla="*/ 593796 h 988907"/>
                <a:gd name="connsiteX65" fmla="*/ 1316284 w 1374986"/>
                <a:gd name="connsiteY65" fmla="*/ 593796 h 988907"/>
                <a:gd name="connsiteX66" fmla="*/ 1350151 w 1374986"/>
                <a:gd name="connsiteY66" fmla="*/ 632178 h 988907"/>
                <a:gd name="connsiteX67" fmla="*/ 1374986 w 1374986"/>
                <a:gd name="connsiteY67" fmla="*/ 641209 h 988907"/>
                <a:gd name="connsiteX68" fmla="*/ 1325315 w 1374986"/>
                <a:gd name="connsiteY68" fmla="*/ 684107 h 988907"/>
                <a:gd name="connsiteX69" fmla="*/ 1307253 w 1374986"/>
                <a:gd name="connsiteY69" fmla="*/ 724747 h 988907"/>
                <a:gd name="connsiteX70" fmla="*/ 1250808 w 1374986"/>
                <a:gd name="connsiteY70" fmla="*/ 751840 h 988907"/>
                <a:gd name="connsiteX71" fmla="*/ 1257582 w 1374986"/>
                <a:gd name="connsiteY71" fmla="*/ 857956 h 988907"/>
                <a:gd name="connsiteX72" fmla="*/ 1228231 w 1374986"/>
                <a:gd name="connsiteY72" fmla="*/ 862471 h 988907"/>
                <a:gd name="connsiteX73" fmla="*/ 1205653 w 1374986"/>
                <a:gd name="connsiteY73" fmla="*/ 871502 h 988907"/>
                <a:gd name="connsiteX74" fmla="*/ 1160497 w 1374986"/>
                <a:gd name="connsiteY74" fmla="*/ 885049 h 988907"/>
                <a:gd name="connsiteX75" fmla="*/ 1117600 w 1374986"/>
                <a:gd name="connsiteY75" fmla="*/ 927947 h 988907"/>
                <a:gd name="connsiteX76" fmla="*/ 1122115 w 1374986"/>
                <a:gd name="connsiteY76" fmla="*/ 961813 h 988907"/>
                <a:gd name="connsiteX77" fmla="*/ 1088248 w 1374986"/>
                <a:gd name="connsiteY77" fmla="*/ 973102 h 988907"/>
                <a:gd name="connsiteX78" fmla="*/ 1027288 w 1374986"/>
                <a:gd name="connsiteY78" fmla="*/ 988907 h 988907"/>
                <a:gd name="connsiteX79" fmla="*/ 1000195 w 1374986"/>
                <a:gd name="connsiteY79" fmla="*/ 964071 h 988907"/>
                <a:gd name="connsiteX80" fmla="*/ 993422 w 1374986"/>
                <a:gd name="connsiteY80" fmla="*/ 948267 h 988907"/>
                <a:gd name="connsiteX81" fmla="*/ 955040 w 1374986"/>
                <a:gd name="connsiteY81" fmla="*/ 927947 h 988907"/>
                <a:gd name="connsiteX82" fmla="*/ 943751 w 1374986"/>
                <a:gd name="connsiteY82" fmla="*/ 905369 h 988907"/>
                <a:gd name="connsiteX83" fmla="*/ 885048 w 1374986"/>
                <a:gd name="connsiteY83" fmla="*/ 923431 h 988907"/>
                <a:gd name="connsiteX84" fmla="*/ 873760 w 1374986"/>
                <a:gd name="connsiteY84" fmla="*/ 946009 h 988907"/>
                <a:gd name="connsiteX85" fmla="*/ 857955 w 1374986"/>
                <a:gd name="connsiteY85" fmla="*/ 921173 h 988907"/>
                <a:gd name="connsiteX86" fmla="*/ 781191 w 1374986"/>
                <a:gd name="connsiteY86" fmla="*/ 916658 h 988907"/>
                <a:gd name="connsiteX87" fmla="*/ 763128 w 1374986"/>
                <a:gd name="connsiteY87" fmla="*/ 889564 h 988907"/>
                <a:gd name="connsiteX88" fmla="*/ 803768 w 1374986"/>
                <a:gd name="connsiteY88" fmla="*/ 855698 h 988907"/>
                <a:gd name="connsiteX89" fmla="*/ 837635 w 1374986"/>
                <a:gd name="connsiteY89" fmla="*/ 812800 h 988907"/>
                <a:gd name="connsiteX90" fmla="*/ 833120 w 1374986"/>
                <a:gd name="connsiteY90" fmla="*/ 785707 h 988907"/>
                <a:gd name="connsiteX91" fmla="*/ 792480 w 1374986"/>
                <a:gd name="connsiteY91" fmla="*/ 776676 h 988907"/>
                <a:gd name="connsiteX92" fmla="*/ 778933 w 1374986"/>
                <a:gd name="connsiteY92" fmla="*/ 774418 h 988907"/>
                <a:gd name="connsiteX93" fmla="*/ 763128 w 1374986"/>
                <a:gd name="connsiteY93" fmla="*/ 749582 h 988907"/>
                <a:gd name="connsiteX94" fmla="*/ 731520 w 1374986"/>
                <a:gd name="connsiteY94" fmla="*/ 765387 h 988907"/>
                <a:gd name="connsiteX95" fmla="*/ 688622 w 1374986"/>
                <a:gd name="connsiteY95" fmla="*/ 785707 h 988907"/>
                <a:gd name="connsiteX96" fmla="*/ 638951 w 1374986"/>
                <a:gd name="connsiteY96" fmla="*/ 826347 h 988907"/>
                <a:gd name="connsiteX97" fmla="*/ 605084 w 1374986"/>
                <a:gd name="connsiteY97" fmla="*/ 846667 h 988907"/>
                <a:gd name="connsiteX98" fmla="*/ 591537 w 1374986"/>
                <a:gd name="connsiteY98" fmla="*/ 846667 h 988907"/>
                <a:gd name="connsiteX99" fmla="*/ 580248 w 1374986"/>
                <a:gd name="connsiteY99" fmla="*/ 808284 h 988907"/>
                <a:gd name="connsiteX100" fmla="*/ 528320 w 1374986"/>
                <a:gd name="connsiteY100" fmla="*/ 792480 h 988907"/>
                <a:gd name="connsiteX101" fmla="*/ 548640 w 1374986"/>
                <a:gd name="connsiteY101" fmla="*/ 772160 h 988907"/>
                <a:gd name="connsiteX102" fmla="*/ 548640 w 1374986"/>
                <a:gd name="connsiteY102" fmla="*/ 745067 h 988907"/>
                <a:gd name="connsiteX103" fmla="*/ 553155 w 1374986"/>
                <a:gd name="connsiteY103" fmla="*/ 717973 h 988907"/>
                <a:gd name="connsiteX104" fmla="*/ 503484 w 1374986"/>
                <a:gd name="connsiteY104" fmla="*/ 690880 h 988907"/>
                <a:gd name="connsiteX105" fmla="*/ 476391 w 1374986"/>
                <a:gd name="connsiteY105" fmla="*/ 666044 h 988907"/>
                <a:gd name="connsiteX106" fmla="*/ 401884 w 1374986"/>
                <a:gd name="connsiteY106" fmla="*/ 684107 h 988907"/>
                <a:gd name="connsiteX107" fmla="*/ 399626 w 1374986"/>
                <a:gd name="connsiteY107" fmla="*/ 724747 h 988907"/>
                <a:gd name="connsiteX108" fmla="*/ 399626 w 1374986"/>
                <a:gd name="connsiteY108" fmla="*/ 742809 h 988907"/>
                <a:gd name="connsiteX109" fmla="*/ 392853 w 1374986"/>
                <a:gd name="connsiteY109" fmla="*/ 763129 h 988907"/>
                <a:gd name="connsiteX110" fmla="*/ 365760 w 1374986"/>
                <a:gd name="connsiteY110" fmla="*/ 736036 h 988907"/>
                <a:gd name="connsiteX111" fmla="*/ 340924 w 1374986"/>
                <a:gd name="connsiteY111" fmla="*/ 756356 h 988907"/>
                <a:gd name="connsiteX112" fmla="*/ 302542 w 1374986"/>
                <a:gd name="connsiteY112" fmla="*/ 776676 h 988907"/>
                <a:gd name="connsiteX113" fmla="*/ 248355 w 1374986"/>
                <a:gd name="connsiteY113" fmla="*/ 799253 h 988907"/>
                <a:gd name="connsiteX114" fmla="*/ 225777 w 1374986"/>
                <a:gd name="connsiteY114" fmla="*/ 781191 h 988907"/>
                <a:gd name="connsiteX115" fmla="*/ 194168 w 1374986"/>
                <a:gd name="connsiteY115" fmla="*/ 772160 h 988907"/>
                <a:gd name="connsiteX116" fmla="*/ 171591 w 1374986"/>
                <a:gd name="connsiteY116" fmla="*/ 785707 h 988907"/>
                <a:gd name="connsiteX117" fmla="*/ 142240 w 1374986"/>
                <a:gd name="connsiteY117" fmla="*/ 758613 h 988907"/>
                <a:gd name="connsiteX118" fmla="*/ 99342 w 1374986"/>
                <a:gd name="connsiteY118" fmla="*/ 758613 h 988907"/>
                <a:gd name="connsiteX119" fmla="*/ 74506 w 1374986"/>
                <a:gd name="connsiteY119" fmla="*/ 738293 h 988907"/>
                <a:gd name="connsiteX120" fmla="*/ 13546 w 1374986"/>
                <a:gd name="connsiteY120" fmla="*/ 751840 h 98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374986" h="988907">
                  <a:moveTo>
                    <a:pt x="13546" y="751840"/>
                  </a:moveTo>
                  <a:lnTo>
                    <a:pt x="2257" y="652498"/>
                  </a:lnTo>
                  <a:lnTo>
                    <a:pt x="40640" y="618631"/>
                  </a:lnTo>
                  <a:lnTo>
                    <a:pt x="0" y="577991"/>
                  </a:lnTo>
                  <a:lnTo>
                    <a:pt x="24835" y="541867"/>
                  </a:lnTo>
                  <a:lnTo>
                    <a:pt x="63217" y="510258"/>
                  </a:lnTo>
                  <a:lnTo>
                    <a:pt x="88053" y="451556"/>
                  </a:lnTo>
                  <a:lnTo>
                    <a:pt x="88053" y="410916"/>
                  </a:lnTo>
                  <a:lnTo>
                    <a:pt x="94826" y="395111"/>
                  </a:lnTo>
                  <a:lnTo>
                    <a:pt x="29351" y="356729"/>
                  </a:lnTo>
                  <a:lnTo>
                    <a:pt x="74506" y="329636"/>
                  </a:lnTo>
                  <a:lnTo>
                    <a:pt x="74506" y="282222"/>
                  </a:lnTo>
                  <a:lnTo>
                    <a:pt x="92568" y="241582"/>
                  </a:lnTo>
                  <a:lnTo>
                    <a:pt x="81280" y="187396"/>
                  </a:lnTo>
                  <a:lnTo>
                    <a:pt x="135466" y="171591"/>
                  </a:lnTo>
                  <a:lnTo>
                    <a:pt x="164817" y="153529"/>
                  </a:lnTo>
                  <a:lnTo>
                    <a:pt x="205457" y="144498"/>
                  </a:lnTo>
                  <a:lnTo>
                    <a:pt x="255128" y="112889"/>
                  </a:lnTo>
                  <a:lnTo>
                    <a:pt x="291253" y="155787"/>
                  </a:lnTo>
                  <a:lnTo>
                    <a:pt x="327377" y="160302"/>
                  </a:lnTo>
                  <a:lnTo>
                    <a:pt x="388337" y="189653"/>
                  </a:lnTo>
                  <a:lnTo>
                    <a:pt x="406400" y="212231"/>
                  </a:lnTo>
                  <a:lnTo>
                    <a:pt x="428977" y="234809"/>
                  </a:lnTo>
                  <a:lnTo>
                    <a:pt x="476391" y="209973"/>
                  </a:lnTo>
                  <a:lnTo>
                    <a:pt x="458328" y="171591"/>
                  </a:lnTo>
                  <a:lnTo>
                    <a:pt x="494453" y="164818"/>
                  </a:lnTo>
                  <a:lnTo>
                    <a:pt x="485422" y="128693"/>
                  </a:lnTo>
                  <a:lnTo>
                    <a:pt x="512515" y="92569"/>
                  </a:lnTo>
                  <a:lnTo>
                    <a:pt x="523804" y="74507"/>
                  </a:lnTo>
                  <a:lnTo>
                    <a:pt x="546382" y="88053"/>
                  </a:lnTo>
                  <a:lnTo>
                    <a:pt x="584764" y="60960"/>
                  </a:lnTo>
                  <a:lnTo>
                    <a:pt x="607342" y="60960"/>
                  </a:lnTo>
                  <a:lnTo>
                    <a:pt x="688622" y="40640"/>
                  </a:lnTo>
                  <a:lnTo>
                    <a:pt x="724746" y="0"/>
                  </a:lnTo>
                  <a:lnTo>
                    <a:pt x="758613" y="24836"/>
                  </a:lnTo>
                  <a:lnTo>
                    <a:pt x="833120" y="24836"/>
                  </a:lnTo>
                  <a:lnTo>
                    <a:pt x="837635" y="49671"/>
                  </a:lnTo>
                  <a:lnTo>
                    <a:pt x="855697" y="40640"/>
                  </a:lnTo>
                  <a:lnTo>
                    <a:pt x="896337" y="67733"/>
                  </a:lnTo>
                  <a:lnTo>
                    <a:pt x="898595" y="101600"/>
                  </a:lnTo>
                  <a:lnTo>
                    <a:pt x="1006968" y="158044"/>
                  </a:lnTo>
                  <a:lnTo>
                    <a:pt x="1013742" y="187396"/>
                  </a:lnTo>
                  <a:lnTo>
                    <a:pt x="1056640" y="185138"/>
                  </a:lnTo>
                  <a:lnTo>
                    <a:pt x="1095022" y="216747"/>
                  </a:lnTo>
                  <a:lnTo>
                    <a:pt x="1115342" y="221262"/>
                  </a:lnTo>
                  <a:lnTo>
                    <a:pt x="1088248" y="266418"/>
                  </a:lnTo>
                  <a:lnTo>
                    <a:pt x="1045351" y="270933"/>
                  </a:lnTo>
                  <a:lnTo>
                    <a:pt x="1029546" y="307058"/>
                  </a:lnTo>
                  <a:lnTo>
                    <a:pt x="921173" y="358987"/>
                  </a:lnTo>
                  <a:lnTo>
                    <a:pt x="932462" y="388338"/>
                  </a:lnTo>
                  <a:lnTo>
                    <a:pt x="955040" y="408658"/>
                  </a:lnTo>
                  <a:lnTo>
                    <a:pt x="966328" y="419947"/>
                  </a:lnTo>
                  <a:lnTo>
                    <a:pt x="997937" y="433493"/>
                  </a:lnTo>
                  <a:lnTo>
                    <a:pt x="1036320" y="401884"/>
                  </a:lnTo>
                  <a:lnTo>
                    <a:pt x="1085991" y="399627"/>
                  </a:lnTo>
                  <a:lnTo>
                    <a:pt x="1113084" y="370276"/>
                  </a:lnTo>
                  <a:lnTo>
                    <a:pt x="1126631" y="365760"/>
                  </a:lnTo>
                  <a:lnTo>
                    <a:pt x="1165013" y="395111"/>
                  </a:lnTo>
                  <a:lnTo>
                    <a:pt x="1092764" y="440267"/>
                  </a:lnTo>
                  <a:lnTo>
                    <a:pt x="1099537" y="462844"/>
                  </a:lnTo>
                  <a:lnTo>
                    <a:pt x="1099537" y="496711"/>
                  </a:lnTo>
                  <a:lnTo>
                    <a:pt x="1101795" y="532836"/>
                  </a:lnTo>
                  <a:lnTo>
                    <a:pt x="1144693" y="546382"/>
                  </a:lnTo>
                  <a:lnTo>
                    <a:pt x="1212426" y="564444"/>
                  </a:lnTo>
                  <a:lnTo>
                    <a:pt x="1273386" y="593796"/>
                  </a:lnTo>
                  <a:lnTo>
                    <a:pt x="1316284" y="593796"/>
                  </a:lnTo>
                  <a:lnTo>
                    <a:pt x="1350151" y="632178"/>
                  </a:lnTo>
                  <a:lnTo>
                    <a:pt x="1374986" y="641209"/>
                  </a:lnTo>
                  <a:lnTo>
                    <a:pt x="1325315" y="684107"/>
                  </a:lnTo>
                  <a:lnTo>
                    <a:pt x="1307253" y="724747"/>
                  </a:lnTo>
                  <a:lnTo>
                    <a:pt x="1250808" y="751840"/>
                  </a:lnTo>
                  <a:lnTo>
                    <a:pt x="1257582" y="857956"/>
                  </a:lnTo>
                  <a:lnTo>
                    <a:pt x="1228231" y="862471"/>
                  </a:lnTo>
                  <a:lnTo>
                    <a:pt x="1205653" y="871502"/>
                  </a:lnTo>
                  <a:lnTo>
                    <a:pt x="1160497" y="885049"/>
                  </a:lnTo>
                  <a:lnTo>
                    <a:pt x="1117600" y="927947"/>
                  </a:lnTo>
                  <a:lnTo>
                    <a:pt x="1122115" y="961813"/>
                  </a:lnTo>
                  <a:lnTo>
                    <a:pt x="1088248" y="973102"/>
                  </a:lnTo>
                  <a:lnTo>
                    <a:pt x="1027288" y="988907"/>
                  </a:lnTo>
                  <a:lnTo>
                    <a:pt x="1000195" y="964071"/>
                  </a:lnTo>
                  <a:lnTo>
                    <a:pt x="993422" y="948267"/>
                  </a:lnTo>
                  <a:lnTo>
                    <a:pt x="955040" y="927947"/>
                  </a:lnTo>
                  <a:lnTo>
                    <a:pt x="943751" y="905369"/>
                  </a:lnTo>
                  <a:lnTo>
                    <a:pt x="885048" y="923431"/>
                  </a:lnTo>
                  <a:lnTo>
                    <a:pt x="873760" y="946009"/>
                  </a:lnTo>
                  <a:lnTo>
                    <a:pt x="857955" y="921173"/>
                  </a:lnTo>
                  <a:lnTo>
                    <a:pt x="781191" y="916658"/>
                  </a:lnTo>
                  <a:lnTo>
                    <a:pt x="763128" y="889564"/>
                  </a:lnTo>
                  <a:lnTo>
                    <a:pt x="803768" y="855698"/>
                  </a:lnTo>
                  <a:lnTo>
                    <a:pt x="837635" y="812800"/>
                  </a:lnTo>
                  <a:lnTo>
                    <a:pt x="833120" y="785707"/>
                  </a:lnTo>
                  <a:lnTo>
                    <a:pt x="792480" y="776676"/>
                  </a:lnTo>
                  <a:lnTo>
                    <a:pt x="778933" y="774418"/>
                  </a:lnTo>
                  <a:lnTo>
                    <a:pt x="763128" y="749582"/>
                  </a:lnTo>
                  <a:lnTo>
                    <a:pt x="731520" y="765387"/>
                  </a:lnTo>
                  <a:lnTo>
                    <a:pt x="688622" y="785707"/>
                  </a:lnTo>
                  <a:lnTo>
                    <a:pt x="638951" y="826347"/>
                  </a:lnTo>
                  <a:lnTo>
                    <a:pt x="605084" y="846667"/>
                  </a:lnTo>
                  <a:lnTo>
                    <a:pt x="591537" y="846667"/>
                  </a:lnTo>
                  <a:lnTo>
                    <a:pt x="580248" y="808284"/>
                  </a:lnTo>
                  <a:lnTo>
                    <a:pt x="528320" y="792480"/>
                  </a:lnTo>
                  <a:lnTo>
                    <a:pt x="548640" y="772160"/>
                  </a:lnTo>
                  <a:lnTo>
                    <a:pt x="548640" y="745067"/>
                  </a:lnTo>
                  <a:lnTo>
                    <a:pt x="553155" y="717973"/>
                  </a:lnTo>
                  <a:lnTo>
                    <a:pt x="503484" y="690880"/>
                  </a:lnTo>
                  <a:lnTo>
                    <a:pt x="476391" y="666044"/>
                  </a:lnTo>
                  <a:lnTo>
                    <a:pt x="401884" y="684107"/>
                  </a:lnTo>
                  <a:lnTo>
                    <a:pt x="399626" y="724747"/>
                  </a:lnTo>
                  <a:lnTo>
                    <a:pt x="399626" y="742809"/>
                  </a:lnTo>
                  <a:lnTo>
                    <a:pt x="392853" y="763129"/>
                  </a:lnTo>
                  <a:lnTo>
                    <a:pt x="365760" y="736036"/>
                  </a:lnTo>
                  <a:lnTo>
                    <a:pt x="340924" y="756356"/>
                  </a:lnTo>
                  <a:lnTo>
                    <a:pt x="302542" y="776676"/>
                  </a:lnTo>
                  <a:lnTo>
                    <a:pt x="248355" y="799253"/>
                  </a:lnTo>
                  <a:lnTo>
                    <a:pt x="225777" y="781191"/>
                  </a:lnTo>
                  <a:lnTo>
                    <a:pt x="194168" y="772160"/>
                  </a:lnTo>
                  <a:lnTo>
                    <a:pt x="171591" y="785707"/>
                  </a:lnTo>
                  <a:lnTo>
                    <a:pt x="142240" y="758613"/>
                  </a:lnTo>
                  <a:lnTo>
                    <a:pt x="99342" y="758613"/>
                  </a:lnTo>
                  <a:lnTo>
                    <a:pt x="74506" y="738293"/>
                  </a:lnTo>
                  <a:lnTo>
                    <a:pt x="13546" y="75184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Huaphan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450522" y="2892635"/>
              <a:ext cx="900854" cy="660401"/>
            </a:xfrm>
            <a:custGeom>
              <a:avLst/>
              <a:gdLst>
                <a:gd name="connsiteX0" fmla="*/ 60960 w 1201138"/>
                <a:gd name="connsiteY0" fmla="*/ 521547 h 880534"/>
                <a:gd name="connsiteX1" fmla="*/ 29351 w 1201138"/>
                <a:gd name="connsiteY1" fmla="*/ 428978 h 880534"/>
                <a:gd name="connsiteX2" fmla="*/ 11289 w 1201138"/>
                <a:gd name="connsiteY2" fmla="*/ 410916 h 880534"/>
                <a:gd name="connsiteX3" fmla="*/ 13546 w 1201138"/>
                <a:gd name="connsiteY3" fmla="*/ 388338 h 880534"/>
                <a:gd name="connsiteX4" fmla="*/ 0 w 1201138"/>
                <a:gd name="connsiteY4" fmla="*/ 377049 h 880534"/>
                <a:gd name="connsiteX5" fmla="*/ 42898 w 1201138"/>
                <a:gd name="connsiteY5" fmla="*/ 347698 h 880534"/>
                <a:gd name="connsiteX6" fmla="*/ 65475 w 1201138"/>
                <a:gd name="connsiteY6" fmla="*/ 309316 h 880534"/>
                <a:gd name="connsiteX7" fmla="*/ 103858 w 1201138"/>
                <a:gd name="connsiteY7" fmla="*/ 313831 h 880534"/>
                <a:gd name="connsiteX8" fmla="*/ 153529 w 1201138"/>
                <a:gd name="connsiteY8" fmla="*/ 257387 h 880534"/>
                <a:gd name="connsiteX9" fmla="*/ 167075 w 1201138"/>
                <a:gd name="connsiteY9" fmla="*/ 223520 h 880534"/>
                <a:gd name="connsiteX10" fmla="*/ 200942 w 1201138"/>
                <a:gd name="connsiteY10" fmla="*/ 221262 h 880534"/>
                <a:gd name="connsiteX11" fmla="*/ 225778 w 1201138"/>
                <a:gd name="connsiteY11" fmla="*/ 191911 h 880534"/>
                <a:gd name="connsiteX12" fmla="*/ 185138 w 1201138"/>
                <a:gd name="connsiteY12" fmla="*/ 164818 h 880534"/>
                <a:gd name="connsiteX13" fmla="*/ 216746 w 1201138"/>
                <a:gd name="connsiteY13" fmla="*/ 144498 h 880534"/>
                <a:gd name="connsiteX14" fmla="*/ 257386 w 1201138"/>
                <a:gd name="connsiteY14" fmla="*/ 146756 h 880534"/>
                <a:gd name="connsiteX15" fmla="*/ 316089 w 1201138"/>
                <a:gd name="connsiteY15" fmla="*/ 119662 h 880534"/>
                <a:gd name="connsiteX16" fmla="*/ 325120 w 1201138"/>
                <a:gd name="connsiteY16" fmla="*/ 88054 h 880534"/>
                <a:gd name="connsiteX17" fmla="*/ 361244 w 1201138"/>
                <a:gd name="connsiteY17" fmla="*/ 97085 h 880534"/>
                <a:gd name="connsiteX18" fmla="*/ 419946 w 1201138"/>
                <a:gd name="connsiteY18" fmla="*/ 76765 h 880534"/>
                <a:gd name="connsiteX19" fmla="*/ 444782 w 1201138"/>
                <a:gd name="connsiteY19" fmla="*/ 97085 h 880534"/>
                <a:gd name="connsiteX20" fmla="*/ 489938 w 1201138"/>
                <a:gd name="connsiteY20" fmla="*/ 97085 h 880534"/>
                <a:gd name="connsiteX21" fmla="*/ 539609 w 1201138"/>
                <a:gd name="connsiteY21" fmla="*/ 124178 h 880534"/>
                <a:gd name="connsiteX22" fmla="*/ 568960 w 1201138"/>
                <a:gd name="connsiteY22" fmla="*/ 106116 h 880534"/>
                <a:gd name="connsiteX23" fmla="*/ 616373 w 1201138"/>
                <a:gd name="connsiteY23" fmla="*/ 128694 h 880534"/>
                <a:gd name="connsiteX24" fmla="*/ 717973 w 1201138"/>
                <a:gd name="connsiteY24" fmla="*/ 72249 h 880534"/>
                <a:gd name="connsiteX25" fmla="*/ 733778 w 1201138"/>
                <a:gd name="connsiteY25" fmla="*/ 92569 h 880534"/>
                <a:gd name="connsiteX26" fmla="*/ 751840 w 1201138"/>
                <a:gd name="connsiteY26" fmla="*/ 81280 h 880534"/>
                <a:gd name="connsiteX27" fmla="*/ 747324 w 1201138"/>
                <a:gd name="connsiteY27" fmla="*/ 36125 h 880534"/>
                <a:gd name="connsiteX28" fmla="*/ 790222 w 1201138"/>
                <a:gd name="connsiteY28" fmla="*/ 2258 h 880534"/>
                <a:gd name="connsiteX29" fmla="*/ 835378 w 1201138"/>
                <a:gd name="connsiteY29" fmla="*/ 0 h 880534"/>
                <a:gd name="connsiteX30" fmla="*/ 871502 w 1201138"/>
                <a:gd name="connsiteY30" fmla="*/ 27094 h 880534"/>
                <a:gd name="connsiteX31" fmla="*/ 900853 w 1201138"/>
                <a:gd name="connsiteY31" fmla="*/ 69991 h 880534"/>
                <a:gd name="connsiteX32" fmla="*/ 898595 w 1201138"/>
                <a:gd name="connsiteY32" fmla="*/ 97085 h 880534"/>
                <a:gd name="connsiteX33" fmla="*/ 900853 w 1201138"/>
                <a:gd name="connsiteY33" fmla="*/ 124178 h 880534"/>
                <a:gd name="connsiteX34" fmla="*/ 878275 w 1201138"/>
                <a:gd name="connsiteY34" fmla="*/ 135467 h 880534"/>
                <a:gd name="connsiteX35" fmla="*/ 939235 w 1201138"/>
                <a:gd name="connsiteY35" fmla="*/ 180622 h 880534"/>
                <a:gd name="connsiteX36" fmla="*/ 988906 w 1201138"/>
                <a:gd name="connsiteY36" fmla="*/ 162560 h 880534"/>
                <a:gd name="connsiteX37" fmla="*/ 1011484 w 1201138"/>
                <a:gd name="connsiteY37" fmla="*/ 126436 h 880534"/>
                <a:gd name="connsiteX38" fmla="*/ 1101795 w 1201138"/>
                <a:gd name="connsiteY38" fmla="*/ 90311 h 880534"/>
                <a:gd name="connsiteX39" fmla="*/ 1119858 w 1201138"/>
                <a:gd name="connsiteY39" fmla="*/ 103858 h 880534"/>
                <a:gd name="connsiteX40" fmla="*/ 1149209 w 1201138"/>
                <a:gd name="connsiteY40" fmla="*/ 101600 h 880534"/>
                <a:gd name="connsiteX41" fmla="*/ 1189849 w 1201138"/>
                <a:gd name="connsiteY41" fmla="*/ 144498 h 880534"/>
                <a:gd name="connsiteX42" fmla="*/ 1169529 w 1201138"/>
                <a:gd name="connsiteY42" fmla="*/ 160302 h 880534"/>
                <a:gd name="connsiteX43" fmla="*/ 1165013 w 1201138"/>
                <a:gd name="connsiteY43" fmla="*/ 187396 h 880534"/>
                <a:gd name="connsiteX44" fmla="*/ 1108569 w 1201138"/>
                <a:gd name="connsiteY44" fmla="*/ 223520 h 880534"/>
                <a:gd name="connsiteX45" fmla="*/ 1104053 w 1201138"/>
                <a:gd name="connsiteY45" fmla="*/ 259645 h 880534"/>
                <a:gd name="connsiteX46" fmla="*/ 1095022 w 1201138"/>
                <a:gd name="connsiteY46" fmla="*/ 275449 h 880534"/>
                <a:gd name="connsiteX47" fmla="*/ 1040835 w 1201138"/>
                <a:gd name="connsiteY47" fmla="*/ 255129 h 880534"/>
                <a:gd name="connsiteX48" fmla="*/ 1027289 w 1201138"/>
                <a:gd name="connsiteY48" fmla="*/ 275449 h 880534"/>
                <a:gd name="connsiteX49" fmla="*/ 1038578 w 1201138"/>
                <a:gd name="connsiteY49" fmla="*/ 311574 h 880534"/>
                <a:gd name="connsiteX50" fmla="*/ 1070186 w 1201138"/>
                <a:gd name="connsiteY50" fmla="*/ 338667 h 880534"/>
                <a:gd name="connsiteX51" fmla="*/ 1081475 w 1201138"/>
                <a:gd name="connsiteY51" fmla="*/ 383822 h 880534"/>
                <a:gd name="connsiteX52" fmla="*/ 1056640 w 1201138"/>
                <a:gd name="connsiteY52" fmla="*/ 406400 h 880534"/>
                <a:gd name="connsiteX53" fmla="*/ 1047609 w 1201138"/>
                <a:gd name="connsiteY53" fmla="*/ 447040 h 880534"/>
                <a:gd name="connsiteX54" fmla="*/ 1006969 w 1201138"/>
                <a:gd name="connsiteY54" fmla="*/ 451556 h 880534"/>
                <a:gd name="connsiteX55" fmla="*/ 966329 w 1201138"/>
                <a:gd name="connsiteY55" fmla="*/ 467360 h 880534"/>
                <a:gd name="connsiteX56" fmla="*/ 961813 w 1201138"/>
                <a:gd name="connsiteY56" fmla="*/ 492196 h 880534"/>
                <a:gd name="connsiteX57" fmla="*/ 909884 w 1201138"/>
                <a:gd name="connsiteY57" fmla="*/ 514774 h 880534"/>
                <a:gd name="connsiteX58" fmla="*/ 952782 w 1201138"/>
                <a:gd name="connsiteY58" fmla="*/ 546382 h 880534"/>
                <a:gd name="connsiteX59" fmla="*/ 1000195 w 1201138"/>
                <a:gd name="connsiteY59" fmla="*/ 573476 h 880534"/>
                <a:gd name="connsiteX60" fmla="*/ 1056640 w 1201138"/>
                <a:gd name="connsiteY60" fmla="*/ 575734 h 880534"/>
                <a:gd name="connsiteX61" fmla="*/ 1108569 w 1201138"/>
                <a:gd name="connsiteY61" fmla="*/ 607342 h 880534"/>
                <a:gd name="connsiteX62" fmla="*/ 1151466 w 1201138"/>
                <a:gd name="connsiteY62" fmla="*/ 636694 h 880534"/>
                <a:gd name="connsiteX63" fmla="*/ 1151466 w 1201138"/>
                <a:gd name="connsiteY63" fmla="*/ 661529 h 880534"/>
                <a:gd name="connsiteX64" fmla="*/ 1201138 w 1201138"/>
                <a:gd name="connsiteY64" fmla="*/ 663787 h 880534"/>
                <a:gd name="connsiteX65" fmla="*/ 1185333 w 1201138"/>
                <a:gd name="connsiteY65" fmla="*/ 711200 h 880534"/>
                <a:gd name="connsiteX66" fmla="*/ 1180818 w 1201138"/>
                <a:gd name="connsiteY66" fmla="*/ 756356 h 880534"/>
                <a:gd name="connsiteX67" fmla="*/ 1146951 w 1201138"/>
                <a:gd name="connsiteY67" fmla="*/ 785707 h 880534"/>
                <a:gd name="connsiteX68" fmla="*/ 1151466 w 1201138"/>
                <a:gd name="connsiteY68" fmla="*/ 815058 h 880534"/>
                <a:gd name="connsiteX69" fmla="*/ 1122115 w 1201138"/>
                <a:gd name="connsiteY69" fmla="*/ 828605 h 880534"/>
                <a:gd name="connsiteX70" fmla="*/ 1095022 w 1201138"/>
                <a:gd name="connsiteY70" fmla="*/ 851182 h 880534"/>
                <a:gd name="connsiteX71" fmla="*/ 1090506 w 1201138"/>
                <a:gd name="connsiteY71" fmla="*/ 880534 h 880534"/>
                <a:gd name="connsiteX72" fmla="*/ 1045351 w 1201138"/>
                <a:gd name="connsiteY72" fmla="*/ 880534 h 880534"/>
                <a:gd name="connsiteX73" fmla="*/ 1025031 w 1201138"/>
                <a:gd name="connsiteY73" fmla="*/ 878276 h 880534"/>
                <a:gd name="connsiteX74" fmla="*/ 918915 w 1201138"/>
                <a:gd name="connsiteY74" fmla="*/ 844409 h 880534"/>
                <a:gd name="connsiteX75" fmla="*/ 903111 w 1201138"/>
                <a:gd name="connsiteY75" fmla="*/ 794738 h 880534"/>
                <a:gd name="connsiteX76" fmla="*/ 916658 w 1201138"/>
                <a:gd name="connsiteY76" fmla="*/ 754098 h 880534"/>
                <a:gd name="connsiteX77" fmla="*/ 882791 w 1201138"/>
                <a:gd name="connsiteY77" fmla="*/ 729262 h 880534"/>
                <a:gd name="connsiteX78" fmla="*/ 828604 w 1201138"/>
                <a:gd name="connsiteY78" fmla="*/ 722489 h 880534"/>
                <a:gd name="connsiteX79" fmla="*/ 778933 w 1201138"/>
                <a:gd name="connsiteY79" fmla="*/ 695396 h 880534"/>
                <a:gd name="connsiteX80" fmla="*/ 715715 w 1201138"/>
                <a:gd name="connsiteY80" fmla="*/ 688622 h 880534"/>
                <a:gd name="connsiteX81" fmla="*/ 704426 w 1201138"/>
                <a:gd name="connsiteY81" fmla="*/ 677334 h 880534"/>
                <a:gd name="connsiteX82" fmla="*/ 679591 w 1201138"/>
                <a:gd name="connsiteY82" fmla="*/ 679591 h 880534"/>
                <a:gd name="connsiteX83" fmla="*/ 602826 w 1201138"/>
                <a:gd name="connsiteY83" fmla="*/ 625405 h 880534"/>
                <a:gd name="connsiteX84" fmla="*/ 562186 w 1201138"/>
                <a:gd name="connsiteY84" fmla="*/ 650240 h 880534"/>
                <a:gd name="connsiteX85" fmla="*/ 528320 w 1201138"/>
                <a:gd name="connsiteY85" fmla="*/ 636694 h 880534"/>
                <a:gd name="connsiteX86" fmla="*/ 494453 w 1201138"/>
                <a:gd name="connsiteY86" fmla="*/ 634436 h 880534"/>
                <a:gd name="connsiteX87" fmla="*/ 417689 w 1201138"/>
                <a:gd name="connsiteY87" fmla="*/ 652498 h 880534"/>
                <a:gd name="connsiteX88" fmla="*/ 417689 w 1201138"/>
                <a:gd name="connsiteY88" fmla="*/ 652498 h 880534"/>
                <a:gd name="connsiteX89" fmla="*/ 388338 w 1201138"/>
                <a:gd name="connsiteY89" fmla="*/ 636694 h 880534"/>
                <a:gd name="connsiteX90" fmla="*/ 318346 w 1201138"/>
                <a:gd name="connsiteY90" fmla="*/ 634436 h 880534"/>
                <a:gd name="connsiteX91" fmla="*/ 288995 w 1201138"/>
                <a:gd name="connsiteY91" fmla="*/ 596054 h 880534"/>
                <a:gd name="connsiteX92" fmla="*/ 250613 w 1201138"/>
                <a:gd name="connsiteY92" fmla="*/ 589280 h 880534"/>
                <a:gd name="connsiteX93" fmla="*/ 180622 w 1201138"/>
                <a:gd name="connsiteY93" fmla="*/ 589280 h 880534"/>
                <a:gd name="connsiteX94" fmla="*/ 60960 w 1201138"/>
                <a:gd name="connsiteY94" fmla="*/ 521547 h 8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201138" h="880534">
                  <a:moveTo>
                    <a:pt x="60960" y="521547"/>
                  </a:moveTo>
                  <a:lnTo>
                    <a:pt x="29351" y="428978"/>
                  </a:lnTo>
                  <a:lnTo>
                    <a:pt x="11289" y="410916"/>
                  </a:lnTo>
                  <a:lnTo>
                    <a:pt x="13546" y="388338"/>
                  </a:lnTo>
                  <a:lnTo>
                    <a:pt x="0" y="377049"/>
                  </a:lnTo>
                  <a:lnTo>
                    <a:pt x="42898" y="347698"/>
                  </a:lnTo>
                  <a:lnTo>
                    <a:pt x="65475" y="309316"/>
                  </a:lnTo>
                  <a:lnTo>
                    <a:pt x="103858" y="313831"/>
                  </a:lnTo>
                  <a:lnTo>
                    <a:pt x="153529" y="257387"/>
                  </a:lnTo>
                  <a:lnTo>
                    <a:pt x="167075" y="223520"/>
                  </a:lnTo>
                  <a:lnTo>
                    <a:pt x="200942" y="221262"/>
                  </a:lnTo>
                  <a:lnTo>
                    <a:pt x="225778" y="191911"/>
                  </a:lnTo>
                  <a:lnTo>
                    <a:pt x="185138" y="164818"/>
                  </a:lnTo>
                  <a:lnTo>
                    <a:pt x="216746" y="144498"/>
                  </a:lnTo>
                  <a:lnTo>
                    <a:pt x="257386" y="146756"/>
                  </a:lnTo>
                  <a:lnTo>
                    <a:pt x="316089" y="119662"/>
                  </a:lnTo>
                  <a:lnTo>
                    <a:pt x="325120" y="88054"/>
                  </a:lnTo>
                  <a:lnTo>
                    <a:pt x="361244" y="97085"/>
                  </a:lnTo>
                  <a:lnTo>
                    <a:pt x="419946" y="76765"/>
                  </a:lnTo>
                  <a:lnTo>
                    <a:pt x="444782" y="97085"/>
                  </a:lnTo>
                  <a:lnTo>
                    <a:pt x="489938" y="97085"/>
                  </a:lnTo>
                  <a:lnTo>
                    <a:pt x="539609" y="124178"/>
                  </a:lnTo>
                  <a:lnTo>
                    <a:pt x="568960" y="106116"/>
                  </a:lnTo>
                  <a:lnTo>
                    <a:pt x="616373" y="128694"/>
                  </a:lnTo>
                  <a:lnTo>
                    <a:pt x="717973" y="72249"/>
                  </a:lnTo>
                  <a:lnTo>
                    <a:pt x="733778" y="92569"/>
                  </a:lnTo>
                  <a:lnTo>
                    <a:pt x="751840" y="81280"/>
                  </a:lnTo>
                  <a:lnTo>
                    <a:pt x="747324" y="36125"/>
                  </a:lnTo>
                  <a:lnTo>
                    <a:pt x="790222" y="2258"/>
                  </a:lnTo>
                  <a:lnTo>
                    <a:pt x="835378" y="0"/>
                  </a:lnTo>
                  <a:lnTo>
                    <a:pt x="871502" y="27094"/>
                  </a:lnTo>
                  <a:lnTo>
                    <a:pt x="900853" y="69991"/>
                  </a:lnTo>
                  <a:lnTo>
                    <a:pt x="898595" y="97085"/>
                  </a:lnTo>
                  <a:lnTo>
                    <a:pt x="900853" y="124178"/>
                  </a:lnTo>
                  <a:lnTo>
                    <a:pt x="878275" y="135467"/>
                  </a:lnTo>
                  <a:lnTo>
                    <a:pt x="939235" y="180622"/>
                  </a:lnTo>
                  <a:lnTo>
                    <a:pt x="988906" y="162560"/>
                  </a:lnTo>
                  <a:lnTo>
                    <a:pt x="1011484" y="126436"/>
                  </a:lnTo>
                  <a:lnTo>
                    <a:pt x="1101795" y="90311"/>
                  </a:lnTo>
                  <a:lnTo>
                    <a:pt x="1119858" y="103858"/>
                  </a:lnTo>
                  <a:lnTo>
                    <a:pt x="1149209" y="101600"/>
                  </a:lnTo>
                  <a:lnTo>
                    <a:pt x="1189849" y="144498"/>
                  </a:lnTo>
                  <a:lnTo>
                    <a:pt x="1169529" y="160302"/>
                  </a:lnTo>
                  <a:lnTo>
                    <a:pt x="1165013" y="187396"/>
                  </a:lnTo>
                  <a:lnTo>
                    <a:pt x="1108569" y="223520"/>
                  </a:lnTo>
                  <a:lnTo>
                    <a:pt x="1104053" y="259645"/>
                  </a:lnTo>
                  <a:lnTo>
                    <a:pt x="1095022" y="275449"/>
                  </a:lnTo>
                  <a:lnTo>
                    <a:pt x="1040835" y="255129"/>
                  </a:lnTo>
                  <a:lnTo>
                    <a:pt x="1027289" y="275449"/>
                  </a:lnTo>
                  <a:lnTo>
                    <a:pt x="1038578" y="311574"/>
                  </a:lnTo>
                  <a:lnTo>
                    <a:pt x="1070186" y="338667"/>
                  </a:lnTo>
                  <a:lnTo>
                    <a:pt x="1081475" y="383822"/>
                  </a:lnTo>
                  <a:lnTo>
                    <a:pt x="1056640" y="406400"/>
                  </a:lnTo>
                  <a:lnTo>
                    <a:pt x="1047609" y="447040"/>
                  </a:lnTo>
                  <a:lnTo>
                    <a:pt x="1006969" y="451556"/>
                  </a:lnTo>
                  <a:lnTo>
                    <a:pt x="966329" y="467360"/>
                  </a:lnTo>
                  <a:lnTo>
                    <a:pt x="961813" y="492196"/>
                  </a:lnTo>
                  <a:lnTo>
                    <a:pt x="909884" y="514774"/>
                  </a:lnTo>
                  <a:lnTo>
                    <a:pt x="952782" y="546382"/>
                  </a:lnTo>
                  <a:lnTo>
                    <a:pt x="1000195" y="573476"/>
                  </a:lnTo>
                  <a:lnTo>
                    <a:pt x="1056640" y="575734"/>
                  </a:lnTo>
                  <a:lnTo>
                    <a:pt x="1108569" y="607342"/>
                  </a:lnTo>
                  <a:lnTo>
                    <a:pt x="1151466" y="636694"/>
                  </a:lnTo>
                  <a:lnTo>
                    <a:pt x="1151466" y="661529"/>
                  </a:lnTo>
                  <a:lnTo>
                    <a:pt x="1201138" y="663787"/>
                  </a:lnTo>
                  <a:lnTo>
                    <a:pt x="1185333" y="711200"/>
                  </a:lnTo>
                  <a:lnTo>
                    <a:pt x="1180818" y="756356"/>
                  </a:lnTo>
                  <a:lnTo>
                    <a:pt x="1146951" y="785707"/>
                  </a:lnTo>
                  <a:lnTo>
                    <a:pt x="1151466" y="815058"/>
                  </a:lnTo>
                  <a:lnTo>
                    <a:pt x="1122115" y="828605"/>
                  </a:lnTo>
                  <a:lnTo>
                    <a:pt x="1095022" y="851182"/>
                  </a:lnTo>
                  <a:lnTo>
                    <a:pt x="1090506" y="880534"/>
                  </a:lnTo>
                  <a:lnTo>
                    <a:pt x="1045351" y="880534"/>
                  </a:lnTo>
                  <a:lnTo>
                    <a:pt x="1025031" y="878276"/>
                  </a:lnTo>
                  <a:lnTo>
                    <a:pt x="918915" y="844409"/>
                  </a:lnTo>
                  <a:lnTo>
                    <a:pt x="903111" y="794738"/>
                  </a:lnTo>
                  <a:lnTo>
                    <a:pt x="916658" y="754098"/>
                  </a:lnTo>
                  <a:lnTo>
                    <a:pt x="882791" y="729262"/>
                  </a:lnTo>
                  <a:lnTo>
                    <a:pt x="828604" y="722489"/>
                  </a:lnTo>
                  <a:lnTo>
                    <a:pt x="778933" y="695396"/>
                  </a:lnTo>
                  <a:lnTo>
                    <a:pt x="715715" y="688622"/>
                  </a:lnTo>
                  <a:lnTo>
                    <a:pt x="704426" y="677334"/>
                  </a:lnTo>
                  <a:lnTo>
                    <a:pt x="679591" y="679591"/>
                  </a:lnTo>
                  <a:lnTo>
                    <a:pt x="602826" y="625405"/>
                  </a:lnTo>
                  <a:lnTo>
                    <a:pt x="562186" y="650240"/>
                  </a:lnTo>
                  <a:lnTo>
                    <a:pt x="528320" y="636694"/>
                  </a:lnTo>
                  <a:lnTo>
                    <a:pt x="494453" y="634436"/>
                  </a:lnTo>
                  <a:lnTo>
                    <a:pt x="417689" y="652498"/>
                  </a:lnTo>
                  <a:lnTo>
                    <a:pt x="417689" y="652498"/>
                  </a:lnTo>
                  <a:lnTo>
                    <a:pt x="388338" y="636694"/>
                  </a:lnTo>
                  <a:lnTo>
                    <a:pt x="318346" y="634436"/>
                  </a:lnTo>
                  <a:lnTo>
                    <a:pt x="288995" y="596054"/>
                  </a:lnTo>
                  <a:lnTo>
                    <a:pt x="250613" y="589280"/>
                  </a:lnTo>
                  <a:lnTo>
                    <a:pt x="180622" y="589280"/>
                  </a:lnTo>
                  <a:lnTo>
                    <a:pt x="60960" y="52154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Xiengkhuang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358170" y="3262574"/>
              <a:ext cx="760307" cy="447040"/>
            </a:xfrm>
            <a:custGeom>
              <a:avLst/>
              <a:gdLst>
                <a:gd name="connsiteX0" fmla="*/ 169333 w 1013742"/>
                <a:gd name="connsiteY0" fmla="*/ 0 h 596053"/>
                <a:gd name="connsiteX1" fmla="*/ 101600 w 1013742"/>
                <a:gd name="connsiteY1" fmla="*/ 45155 h 596053"/>
                <a:gd name="connsiteX2" fmla="*/ 79022 w 1013742"/>
                <a:gd name="connsiteY2" fmla="*/ 38382 h 596053"/>
                <a:gd name="connsiteX3" fmla="*/ 76764 w 1013742"/>
                <a:gd name="connsiteY3" fmla="*/ 65475 h 596053"/>
                <a:gd name="connsiteX4" fmla="*/ 49671 w 1013742"/>
                <a:gd name="connsiteY4" fmla="*/ 67733 h 596053"/>
                <a:gd name="connsiteX5" fmla="*/ 42898 w 1013742"/>
                <a:gd name="connsiteY5" fmla="*/ 69991 h 596053"/>
                <a:gd name="connsiteX6" fmla="*/ 54186 w 1013742"/>
                <a:gd name="connsiteY6" fmla="*/ 92569 h 596053"/>
                <a:gd name="connsiteX7" fmla="*/ 36124 w 1013742"/>
                <a:gd name="connsiteY7" fmla="*/ 135466 h 596053"/>
                <a:gd name="connsiteX8" fmla="*/ 22578 w 1013742"/>
                <a:gd name="connsiteY8" fmla="*/ 155786 h 596053"/>
                <a:gd name="connsiteX9" fmla="*/ 0 w 1013742"/>
                <a:gd name="connsiteY9" fmla="*/ 180622 h 596053"/>
                <a:gd name="connsiteX10" fmla="*/ 42898 w 1013742"/>
                <a:gd name="connsiteY10" fmla="*/ 219004 h 596053"/>
                <a:gd name="connsiteX11" fmla="*/ 29351 w 1013742"/>
                <a:gd name="connsiteY11" fmla="*/ 248355 h 596053"/>
                <a:gd name="connsiteX12" fmla="*/ 63218 w 1013742"/>
                <a:gd name="connsiteY12" fmla="*/ 250613 h 596053"/>
                <a:gd name="connsiteX13" fmla="*/ 79022 w 1013742"/>
                <a:gd name="connsiteY13" fmla="*/ 266418 h 596053"/>
                <a:gd name="connsiteX14" fmla="*/ 83538 w 1013742"/>
                <a:gd name="connsiteY14" fmla="*/ 291253 h 596053"/>
                <a:gd name="connsiteX15" fmla="*/ 67733 w 1013742"/>
                <a:gd name="connsiteY15" fmla="*/ 345440 h 596053"/>
                <a:gd name="connsiteX16" fmla="*/ 38382 w 1013742"/>
                <a:gd name="connsiteY16" fmla="*/ 381564 h 596053"/>
                <a:gd name="connsiteX17" fmla="*/ 60960 w 1013742"/>
                <a:gd name="connsiteY17" fmla="*/ 428978 h 596053"/>
                <a:gd name="connsiteX18" fmla="*/ 97084 w 1013742"/>
                <a:gd name="connsiteY18" fmla="*/ 496711 h 596053"/>
                <a:gd name="connsiteX19" fmla="*/ 128693 w 1013742"/>
                <a:gd name="connsiteY19" fmla="*/ 562186 h 596053"/>
                <a:gd name="connsiteX20" fmla="*/ 164818 w 1013742"/>
                <a:gd name="connsiteY20" fmla="*/ 596053 h 596053"/>
                <a:gd name="connsiteX21" fmla="*/ 282222 w 1013742"/>
                <a:gd name="connsiteY21" fmla="*/ 568960 h 596053"/>
                <a:gd name="connsiteX22" fmla="*/ 426720 w 1013742"/>
                <a:gd name="connsiteY22" fmla="*/ 562186 h 596053"/>
                <a:gd name="connsiteX23" fmla="*/ 539609 w 1013742"/>
                <a:gd name="connsiteY23" fmla="*/ 555413 h 596053"/>
                <a:gd name="connsiteX24" fmla="*/ 668302 w 1013742"/>
                <a:gd name="connsiteY24" fmla="*/ 562186 h 596053"/>
                <a:gd name="connsiteX25" fmla="*/ 711200 w 1013742"/>
                <a:gd name="connsiteY25" fmla="*/ 580249 h 596053"/>
                <a:gd name="connsiteX26" fmla="*/ 738293 w 1013742"/>
                <a:gd name="connsiteY26" fmla="*/ 571218 h 596053"/>
                <a:gd name="connsiteX27" fmla="*/ 713458 w 1013742"/>
                <a:gd name="connsiteY27" fmla="*/ 528320 h 596053"/>
                <a:gd name="connsiteX28" fmla="*/ 684106 w 1013742"/>
                <a:gd name="connsiteY28" fmla="*/ 512515 h 596053"/>
                <a:gd name="connsiteX29" fmla="*/ 675075 w 1013742"/>
                <a:gd name="connsiteY29" fmla="*/ 512515 h 596053"/>
                <a:gd name="connsiteX30" fmla="*/ 713458 w 1013742"/>
                <a:gd name="connsiteY30" fmla="*/ 480906 h 596053"/>
                <a:gd name="connsiteX31" fmla="*/ 720231 w 1013742"/>
                <a:gd name="connsiteY31" fmla="*/ 438009 h 596053"/>
                <a:gd name="connsiteX32" fmla="*/ 720231 w 1013742"/>
                <a:gd name="connsiteY32" fmla="*/ 399626 h 596053"/>
                <a:gd name="connsiteX33" fmla="*/ 706684 w 1013742"/>
                <a:gd name="connsiteY33" fmla="*/ 397369 h 596053"/>
                <a:gd name="connsiteX34" fmla="*/ 693138 w 1013742"/>
                <a:gd name="connsiteY34" fmla="*/ 354471 h 596053"/>
                <a:gd name="connsiteX35" fmla="*/ 708942 w 1013742"/>
                <a:gd name="connsiteY35" fmla="*/ 340924 h 596053"/>
                <a:gd name="connsiteX36" fmla="*/ 731520 w 1013742"/>
                <a:gd name="connsiteY36" fmla="*/ 347698 h 596053"/>
                <a:gd name="connsiteX37" fmla="*/ 708942 w 1013742"/>
                <a:gd name="connsiteY37" fmla="*/ 293511 h 596053"/>
                <a:gd name="connsiteX38" fmla="*/ 722489 w 1013742"/>
                <a:gd name="connsiteY38" fmla="*/ 264160 h 596053"/>
                <a:gd name="connsiteX39" fmla="*/ 756355 w 1013742"/>
                <a:gd name="connsiteY39" fmla="*/ 257386 h 596053"/>
                <a:gd name="connsiteX40" fmla="*/ 824089 w 1013742"/>
                <a:gd name="connsiteY40" fmla="*/ 293511 h 596053"/>
                <a:gd name="connsiteX41" fmla="*/ 880533 w 1013742"/>
                <a:gd name="connsiteY41" fmla="*/ 329635 h 596053"/>
                <a:gd name="connsiteX42" fmla="*/ 914400 w 1013742"/>
                <a:gd name="connsiteY42" fmla="*/ 352213 h 596053"/>
                <a:gd name="connsiteX43" fmla="*/ 973102 w 1013742"/>
                <a:gd name="connsiteY43" fmla="*/ 336409 h 596053"/>
                <a:gd name="connsiteX44" fmla="*/ 1009226 w 1013742"/>
                <a:gd name="connsiteY44" fmla="*/ 307058 h 596053"/>
                <a:gd name="connsiteX45" fmla="*/ 1013742 w 1013742"/>
                <a:gd name="connsiteY45" fmla="*/ 270933 h 596053"/>
                <a:gd name="connsiteX46" fmla="*/ 1013742 w 1013742"/>
                <a:gd name="connsiteY46" fmla="*/ 239324 h 596053"/>
                <a:gd name="connsiteX47" fmla="*/ 986649 w 1013742"/>
                <a:gd name="connsiteY47" fmla="*/ 207715 h 596053"/>
                <a:gd name="connsiteX48" fmla="*/ 927946 w 1013742"/>
                <a:gd name="connsiteY48" fmla="*/ 216746 h 596053"/>
                <a:gd name="connsiteX49" fmla="*/ 866986 w 1013742"/>
                <a:gd name="connsiteY49" fmla="*/ 182880 h 596053"/>
                <a:gd name="connsiteX50" fmla="*/ 810542 w 1013742"/>
                <a:gd name="connsiteY50" fmla="*/ 178364 h 596053"/>
                <a:gd name="connsiteX51" fmla="*/ 778933 w 1013742"/>
                <a:gd name="connsiteY51" fmla="*/ 155786 h 596053"/>
                <a:gd name="connsiteX52" fmla="*/ 760871 w 1013742"/>
                <a:gd name="connsiteY52" fmla="*/ 160302 h 596053"/>
                <a:gd name="connsiteX53" fmla="*/ 681849 w 1013742"/>
                <a:gd name="connsiteY53" fmla="*/ 106115 h 596053"/>
                <a:gd name="connsiteX54" fmla="*/ 659271 w 1013742"/>
                <a:gd name="connsiteY54" fmla="*/ 137724 h 596053"/>
                <a:gd name="connsiteX55" fmla="*/ 629920 w 1013742"/>
                <a:gd name="connsiteY55" fmla="*/ 135466 h 596053"/>
                <a:gd name="connsiteX56" fmla="*/ 593795 w 1013742"/>
                <a:gd name="connsiteY56" fmla="*/ 112889 h 596053"/>
                <a:gd name="connsiteX57" fmla="*/ 568960 w 1013742"/>
                <a:gd name="connsiteY57" fmla="*/ 130951 h 596053"/>
                <a:gd name="connsiteX58" fmla="*/ 521546 w 1013742"/>
                <a:gd name="connsiteY58" fmla="*/ 149013 h 596053"/>
                <a:gd name="connsiteX59" fmla="*/ 505742 w 1013742"/>
                <a:gd name="connsiteY59" fmla="*/ 142240 h 596053"/>
                <a:gd name="connsiteX60" fmla="*/ 485422 w 1013742"/>
                <a:gd name="connsiteY60" fmla="*/ 124178 h 596053"/>
                <a:gd name="connsiteX61" fmla="*/ 444782 w 1013742"/>
                <a:gd name="connsiteY61" fmla="*/ 124178 h 596053"/>
                <a:gd name="connsiteX62" fmla="*/ 413173 w 1013742"/>
                <a:gd name="connsiteY62" fmla="*/ 121920 h 596053"/>
                <a:gd name="connsiteX63" fmla="*/ 383822 w 1013742"/>
                <a:gd name="connsiteY63" fmla="*/ 92569 h 596053"/>
                <a:gd name="connsiteX64" fmla="*/ 345440 w 1013742"/>
                <a:gd name="connsiteY64" fmla="*/ 81280 h 596053"/>
                <a:gd name="connsiteX65" fmla="*/ 302542 w 1013742"/>
                <a:gd name="connsiteY65" fmla="*/ 79022 h 596053"/>
                <a:gd name="connsiteX66" fmla="*/ 282222 w 1013742"/>
                <a:gd name="connsiteY66" fmla="*/ 88053 h 596053"/>
                <a:gd name="connsiteX67" fmla="*/ 225778 w 1013742"/>
                <a:gd name="connsiteY67" fmla="*/ 45155 h 596053"/>
                <a:gd name="connsiteX68" fmla="*/ 169333 w 1013742"/>
                <a:gd name="connsiteY68" fmla="*/ 0 h 59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13742" h="596053">
                  <a:moveTo>
                    <a:pt x="169333" y="0"/>
                  </a:moveTo>
                  <a:lnTo>
                    <a:pt x="101600" y="45155"/>
                  </a:lnTo>
                  <a:lnTo>
                    <a:pt x="79022" y="38382"/>
                  </a:lnTo>
                  <a:lnTo>
                    <a:pt x="76764" y="65475"/>
                  </a:lnTo>
                  <a:lnTo>
                    <a:pt x="49671" y="67733"/>
                  </a:lnTo>
                  <a:lnTo>
                    <a:pt x="42898" y="69991"/>
                  </a:lnTo>
                  <a:lnTo>
                    <a:pt x="54186" y="92569"/>
                  </a:lnTo>
                  <a:lnTo>
                    <a:pt x="36124" y="135466"/>
                  </a:lnTo>
                  <a:lnTo>
                    <a:pt x="22578" y="155786"/>
                  </a:lnTo>
                  <a:lnTo>
                    <a:pt x="0" y="180622"/>
                  </a:lnTo>
                  <a:lnTo>
                    <a:pt x="42898" y="219004"/>
                  </a:lnTo>
                  <a:lnTo>
                    <a:pt x="29351" y="248355"/>
                  </a:lnTo>
                  <a:lnTo>
                    <a:pt x="63218" y="250613"/>
                  </a:lnTo>
                  <a:lnTo>
                    <a:pt x="79022" y="266418"/>
                  </a:lnTo>
                  <a:lnTo>
                    <a:pt x="83538" y="291253"/>
                  </a:lnTo>
                  <a:lnTo>
                    <a:pt x="67733" y="345440"/>
                  </a:lnTo>
                  <a:lnTo>
                    <a:pt x="38382" y="381564"/>
                  </a:lnTo>
                  <a:lnTo>
                    <a:pt x="60960" y="428978"/>
                  </a:lnTo>
                  <a:lnTo>
                    <a:pt x="97084" y="496711"/>
                  </a:lnTo>
                  <a:lnTo>
                    <a:pt x="128693" y="562186"/>
                  </a:lnTo>
                  <a:lnTo>
                    <a:pt x="164818" y="596053"/>
                  </a:lnTo>
                  <a:lnTo>
                    <a:pt x="282222" y="568960"/>
                  </a:lnTo>
                  <a:lnTo>
                    <a:pt x="426720" y="562186"/>
                  </a:lnTo>
                  <a:lnTo>
                    <a:pt x="539609" y="555413"/>
                  </a:lnTo>
                  <a:lnTo>
                    <a:pt x="668302" y="562186"/>
                  </a:lnTo>
                  <a:lnTo>
                    <a:pt x="711200" y="580249"/>
                  </a:lnTo>
                  <a:lnTo>
                    <a:pt x="738293" y="571218"/>
                  </a:lnTo>
                  <a:lnTo>
                    <a:pt x="713458" y="528320"/>
                  </a:lnTo>
                  <a:lnTo>
                    <a:pt x="684106" y="512515"/>
                  </a:lnTo>
                  <a:lnTo>
                    <a:pt x="675075" y="512515"/>
                  </a:lnTo>
                  <a:lnTo>
                    <a:pt x="713458" y="480906"/>
                  </a:lnTo>
                  <a:lnTo>
                    <a:pt x="720231" y="438009"/>
                  </a:lnTo>
                  <a:lnTo>
                    <a:pt x="720231" y="399626"/>
                  </a:lnTo>
                  <a:lnTo>
                    <a:pt x="706684" y="397369"/>
                  </a:lnTo>
                  <a:lnTo>
                    <a:pt x="693138" y="354471"/>
                  </a:lnTo>
                  <a:lnTo>
                    <a:pt x="708942" y="340924"/>
                  </a:lnTo>
                  <a:lnTo>
                    <a:pt x="731520" y="347698"/>
                  </a:lnTo>
                  <a:lnTo>
                    <a:pt x="708942" y="293511"/>
                  </a:lnTo>
                  <a:lnTo>
                    <a:pt x="722489" y="264160"/>
                  </a:lnTo>
                  <a:lnTo>
                    <a:pt x="756355" y="257386"/>
                  </a:lnTo>
                  <a:lnTo>
                    <a:pt x="824089" y="293511"/>
                  </a:lnTo>
                  <a:lnTo>
                    <a:pt x="880533" y="329635"/>
                  </a:lnTo>
                  <a:lnTo>
                    <a:pt x="914400" y="352213"/>
                  </a:lnTo>
                  <a:lnTo>
                    <a:pt x="973102" y="336409"/>
                  </a:lnTo>
                  <a:lnTo>
                    <a:pt x="1009226" y="307058"/>
                  </a:lnTo>
                  <a:lnTo>
                    <a:pt x="1013742" y="270933"/>
                  </a:lnTo>
                  <a:lnTo>
                    <a:pt x="1013742" y="239324"/>
                  </a:lnTo>
                  <a:lnTo>
                    <a:pt x="986649" y="207715"/>
                  </a:lnTo>
                  <a:lnTo>
                    <a:pt x="927946" y="216746"/>
                  </a:lnTo>
                  <a:lnTo>
                    <a:pt x="866986" y="182880"/>
                  </a:lnTo>
                  <a:lnTo>
                    <a:pt x="810542" y="178364"/>
                  </a:lnTo>
                  <a:lnTo>
                    <a:pt x="778933" y="155786"/>
                  </a:lnTo>
                  <a:lnTo>
                    <a:pt x="760871" y="160302"/>
                  </a:lnTo>
                  <a:lnTo>
                    <a:pt x="681849" y="106115"/>
                  </a:lnTo>
                  <a:lnTo>
                    <a:pt x="659271" y="137724"/>
                  </a:lnTo>
                  <a:lnTo>
                    <a:pt x="629920" y="135466"/>
                  </a:lnTo>
                  <a:lnTo>
                    <a:pt x="593795" y="112889"/>
                  </a:lnTo>
                  <a:lnTo>
                    <a:pt x="568960" y="130951"/>
                  </a:lnTo>
                  <a:lnTo>
                    <a:pt x="521546" y="149013"/>
                  </a:lnTo>
                  <a:lnTo>
                    <a:pt x="505742" y="142240"/>
                  </a:lnTo>
                  <a:lnTo>
                    <a:pt x="485422" y="124178"/>
                  </a:lnTo>
                  <a:lnTo>
                    <a:pt x="444782" y="124178"/>
                  </a:lnTo>
                  <a:lnTo>
                    <a:pt x="413173" y="121920"/>
                  </a:lnTo>
                  <a:lnTo>
                    <a:pt x="383822" y="92569"/>
                  </a:lnTo>
                  <a:lnTo>
                    <a:pt x="345440" y="81280"/>
                  </a:lnTo>
                  <a:lnTo>
                    <a:pt x="302542" y="79022"/>
                  </a:lnTo>
                  <a:lnTo>
                    <a:pt x="282222" y="88053"/>
                  </a:lnTo>
                  <a:lnTo>
                    <a:pt x="225778" y="45155"/>
                  </a:lnTo>
                  <a:lnTo>
                    <a:pt x="169333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Xaysom</a:t>
              </a:r>
            </a:p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boun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21919" y="3182973"/>
              <a:ext cx="834814" cy="851747"/>
            </a:xfrm>
            <a:custGeom>
              <a:avLst/>
              <a:gdLst>
                <a:gd name="connsiteX0" fmla="*/ 880534 w 1113085"/>
                <a:gd name="connsiteY0" fmla="*/ 167075 h 1135662"/>
                <a:gd name="connsiteX1" fmla="*/ 842152 w 1113085"/>
                <a:gd name="connsiteY1" fmla="*/ 108373 h 1135662"/>
                <a:gd name="connsiteX2" fmla="*/ 796996 w 1113085"/>
                <a:gd name="connsiteY2" fmla="*/ 42898 h 1135662"/>
                <a:gd name="connsiteX3" fmla="*/ 801512 w 1113085"/>
                <a:gd name="connsiteY3" fmla="*/ 33866 h 1135662"/>
                <a:gd name="connsiteX4" fmla="*/ 776676 w 1113085"/>
                <a:gd name="connsiteY4" fmla="*/ 27093 h 1135662"/>
                <a:gd name="connsiteX5" fmla="*/ 767645 w 1113085"/>
                <a:gd name="connsiteY5" fmla="*/ 38382 h 1135662"/>
                <a:gd name="connsiteX6" fmla="*/ 706685 w 1113085"/>
                <a:gd name="connsiteY6" fmla="*/ 15804 h 1135662"/>
                <a:gd name="connsiteX7" fmla="*/ 706685 w 1113085"/>
                <a:gd name="connsiteY7" fmla="*/ 42898 h 1135662"/>
                <a:gd name="connsiteX8" fmla="*/ 679592 w 1113085"/>
                <a:gd name="connsiteY8" fmla="*/ 38382 h 1135662"/>
                <a:gd name="connsiteX9" fmla="*/ 675076 w 1113085"/>
                <a:gd name="connsiteY9" fmla="*/ 31609 h 1135662"/>
                <a:gd name="connsiteX10" fmla="*/ 638952 w 1113085"/>
                <a:gd name="connsiteY10" fmla="*/ 40640 h 1135662"/>
                <a:gd name="connsiteX11" fmla="*/ 602827 w 1113085"/>
                <a:gd name="connsiteY11" fmla="*/ 0 h 1135662"/>
                <a:gd name="connsiteX12" fmla="*/ 580249 w 1113085"/>
                <a:gd name="connsiteY12" fmla="*/ 0 h 1135662"/>
                <a:gd name="connsiteX13" fmla="*/ 562187 w 1113085"/>
                <a:gd name="connsiteY13" fmla="*/ 11289 h 1135662"/>
                <a:gd name="connsiteX14" fmla="*/ 546383 w 1113085"/>
                <a:gd name="connsiteY14" fmla="*/ 11289 h 1135662"/>
                <a:gd name="connsiteX15" fmla="*/ 528320 w 1113085"/>
                <a:gd name="connsiteY15" fmla="*/ 29351 h 1135662"/>
                <a:gd name="connsiteX16" fmla="*/ 530578 w 1113085"/>
                <a:gd name="connsiteY16" fmla="*/ 40640 h 1135662"/>
                <a:gd name="connsiteX17" fmla="*/ 539609 w 1113085"/>
                <a:gd name="connsiteY17" fmla="*/ 56444 h 1135662"/>
                <a:gd name="connsiteX18" fmla="*/ 498969 w 1113085"/>
                <a:gd name="connsiteY18" fmla="*/ 99342 h 1135662"/>
                <a:gd name="connsiteX19" fmla="*/ 453814 w 1113085"/>
                <a:gd name="connsiteY19" fmla="*/ 97084 h 1135662"/>
                <a:gd name="connsiteX20" fmla="*/ 440267 w 1113085"/>
                <a:gd name="connsiteY20" fmla="*/ 144498 h 1135662"/>
                <a:gd name="connsiteX21" fmla="*/ 444783 w 1113085"/>
                <a:gd name="connsiteY21" fmla="*/ 173849 h 1135662"/>
                <a:gd name="connsiteX22" fmla="*/ 406400 w 1113085"/>
                <a:gd name="connsiteY22" fmla="*/ 209973 h 1135662"/>
                <a:gd name="connsiteX23" fmla="*/ 372534 w 1113085"/>
                <a:gd name="connsiteY23" fmla="*/ 207715 h 1135662"/>
                <a:gd name="connsiteX24" fmla="*/ 354472 w 1113085"/>
                <a:gd name="connsiteY24" fmla="*/ 259644 h 1135662"/>
                <a:gd name="connsiteX25" fmla="*/ 370276 w 1113085"/>
                <a:gd name="connsiteY25" fmla="*/ 279964 h 1135662"/>
                <a:gd name="connsiteX26" fmla="*/ 334152 w 1113085"/>
                <a:gd name="connsiteY26" fmla="*/ 279964 h 1135662"/>
                <a:gd name="connsiteX27" fmla="*/ 316089 w 1113085"/>
                <a:gd name="connsiteY27" fmla="*/ 307058 h 1135662"/>
                <a:gd name="connsiteX28" fmla="*/ 313832 w 1113085"/>
                <a:gd name="connsiteY28" fmla="*/ 365760 h 1135662"/>
                <a:gd name="connsiteX29" fmla="*/ 340925 w 1113085"/>
                <a:gd name="connsiteY29" fmla="*/ 415431 h 1135662"/>
                <a:gd name="connsiteX30" fmla="*/ 343183 w 1113085"/>
                <a:gd name="connsiteY30" fmla="*/ 476391 h 1135662"/>
                <a:gd name="connsiteX31" fmla="*/ 311574 w 1113085"/>
                <a:gd name="connsiteY31" fmla="*/ 530578 h 1135662"/>
                <a:gd name="connsiteX32" fmla="*/ 311574 w 1113085"/>
                <a:gd name="connsiteY32" fmla="*/ 562186 h 1135662"/>
                <a:gd name="connsiteX33" fmla="*/ 250614 w 1113085"/>
                <a:gd name="connsiteY33" fmla="*/ 634435 h 1135662"/>
                <a:gd name="connsiteX34" fmla="*/ 234809 w 1113085"/>
                <a:gd name="connsiteY34" fmla="*/ 661529 h 1135662"/>
                <a:gd name="connsiteX35" fmla="*/ 207716 w 1113085"/>
                <a:gd name="connsiteY35" fmla="*/ 663786 h 1135662"/>
                <a:gd name="connsiteX36" fmla="*/ 178365 w 1113085"/>
                <a:gd name="connsiteY36" fmla="*/ 679591 h 1135662"/>
                <a:gd name="connsiteX37" fmla="*/ 153529 w 1113085"/>
                <a:gd name="connsiteY37" fmla="*/ 713458 h 1135662"/>
                <a:gd name="connsiteX38" fmla="*/ 124178 w 1113085"/>
                <a:gd name="connsiteY38" fmla="*/ 724746 h 1135662"/>
                <a:gd name="connsiteX39" fmla="*/ 117405 w 1113085"/>
                <a:gd name="connsiteY39" fmla="*/ 760871 h 1135662"/>
                <a:gd name="connsiteX40" fmla="*/ 97085 w 1113085"/>
                <a:gd name="connsiteY40" fmla="*/ 783449 h 1135662"/>
                <a:gd name="connsiteX41" fmla="*/ 72249 w 1113085"/>
                <a:gd name="connsiteY41" fmla="*/ 776675 h 1135662"/>
                <a:gd name="connsiteX42" fmla="*/ 31609 w 1113085"/>
                <a:gd name="connsiteY42" fmla="*/ 830862 h 1135662"/>
                <a:gd name="connsiteX43" fmla="*/ 6774 w 1113085"/>
                <a:gd name="connsiteY43" fmla="*/ 862471 h 1135662"/>
                <a:gd name="connsiteX44" fmla="*/ 0 w 1113085"/>
                <a:gd name="connsiteY44" fmla="*/ 907626 h 1135662"/>
                <a:gd name="connsiteX45" fmla="*/ 29352 w 1113085"/>
                <a:gd name="connsiteY45" fmla="*/ 955040 h 1135662"/>
                <a:gd name="connsiteX46" fmla="*/ 20320 w 1113085"/>
                <a:gd name="connsiteY46" fmla="*/ 1009226 h 1135662"/>
                <a:gd name="connsiteX47" fmla="*/ 20320 w 1113085"/>
                <a:gd name="connsiteY47" fmla="*/ 1047609 h 1135662"/>
                <a:gd name="connsiteX48" fmla="*/ 49672 w 1113085"/>
                <a:gd name="connsiteY48" fmla="*/ 1090506 h 1135662"/>
                <a:gd name="connsiteX49" fmla="*/ 65476 w 1113085"/>
                <a:gd name="connsiteY49" fmla="*/ 1088249 h 1135662"/>
                <a:gd name="connsiteX50" fmla="*/ 83538 w 1113085"/>
                <a:gd name="connsiteY50" fmla="*/ 1101795 h 1135662"/>
                <a:gd name="connsiteX51" fmla="*/ 117405 w 1113085"/>
                <a:gd name="connsiteY51" fmla="*/ 1088249 h 1135662"/>
                <a:gd name="connsiteX52" fmla="*/ 106116 w 1113085"/>
                <a:gd name="connsiteY52" fmla="*/ 1108569 h 1135662"/>
                <a:gd name="connsiteX53" fmla="*/ 101600 w 1113085"/>
                <a:gd name="connsiteY53" fmla="*/ 1135662 h 1135662"/>
                <a:gd name="connsiteX54" fmla="*/ 146756 w 1113085"/>
                <a:gd name="connsiteY54" fmla="*/ 1108569 h 1135662"/>
                <a:gd name="connsiteX55" fmla="*/ 167076 w 1113085"/>
                <a:gd name="connsiteY55" fmla="*/ 1095022 h 1135662"/>
                <a:gd name="connsiteX56" fmla="*/ 182880 w 1113085"/>
                <a:gd name="connsiteY56" fmla="*/ 1072444 h 1135662"/>
                <a:gd name="connsiteX57" fmla="*/ 241583 w 1113085"/>
                <a:gd name="connsiteY57" fmla="*/ 1067929 h 1135662"/>
                <a:gd name="connsiteX58" fmla="*/ 255129 w 1113085"/>
                <a:gd name="connsiteY58" fmla="*/ 1016000 h 1135662"/>
                <a:gd name="connsiteX59" fmla="*/ 275449 w 1113085"/>
                <a:gd name="connsiteY59" fmla="*/ 979875 h 1135662"/>
                <a:gd name="connsiteX60" fmla="*/ 286738 w 1113085"/>
                <a:gd name="connsiteY60" fmla="*/ 948266 h 1135662"/>
                <a:gd name="connsiteX61" fmla="*/ 365760 w 1113085"/>
                <a:gd name="connsiteY61" fmla="*/ 979875 h 1135662"/>
                <a:gd name="connsiteX62" fmla="*/ 392854 w 1113085"/>
                <a:gd name="connsiteY62" fmla="*/ 961813 h 1135662"/>
                <a:gd name="connsiteX63" fmla="*/ 467360 w 1113085"/>
                <a:gd name="connsiteY63" fmla="*/ 905369 h 1135662"/>
                <a:gd name="connsiteX64" fmla="*/ 476392 w 1113085"/>
                <a:gd name="connsiteY64" fmla="*/ 869244 h 1135662"/>
                <a:gd name="connsiteX65" fmla="*/ 465103 w 1113085"/>
                <a:gd name="connsiteY65" fmla="*/ 846666 h 1135662"/>
                <a:gd name="connsiteX66" fmla="*/ 489938 w 1113085"/>
                <a:gd name="connsiteY66" fmla="*/ 799253 h 1135662"/>
                <a:gd name="connsiteX67" fmla="*/ 489938 w 1113085"/>
                <a:gd name="connsiteY67" fmla="*/ 745066 h 1135662"/>
                <a:gd name="connsiteX68" fmla="*/ 469618 w 1113085"/>
                <a:gd name="connsiteY68" fmla="*/ 715715 h 1135662"/>
                <a:gd name="connsiteX69" fmla="*/ 501227 w 1113085"/>
                <a:gd name="connsiteY69" fmla="*/ 717973 h 1135662"/>
                <a:gd name="connsiteX70" fmla="*/ 532836 w 1113085"/>
                <a:gd name="connsiteY70" fmla="*/ 731520 h 1135662"/>
                <a:gd name="connsiteX71" fmla="*/ 546383 w 1113085"/>
                <a:gd name="connsiteY71" fmla="*/ 697653 h 1135662"/>
                <a:gd name="connsiteX72" fmla="*/ 600569 w 1113085"/>
                <a:gd name="connsiteY72" fmla="*/ 704426 h 1135662"/>
                <a:gd name="connsiteX73" fmla="*/ 638952 w 1113085"/>
                <a:gd name="connsiteY73" fmla="*/ 733778 h 1135662"/>
                <a:gd name="connsiteX74" fmla="*/ 654756 w 1113085"/>
                <a:gd name="connsiteY74" fmla="*/ 765386 h 1135662"/>
                <a:gd name="connsiteX75" fmla="*/ 672818 w 1113085"/>
                <a:gd name="connsiteY75" fmla="*/ 796995 h 1135662"/>
                <a:gd name="connsiteX76" fmla="*/ 720232 w 1113085"/>
                <a:gd name="connsiteY76" fmla="*/ 783449 h 1135662"/>
                <a:gd name="connsiteX77" fmla="*/ 756356 w 1113085"/>
                <a:gd name="connsiteY77" fmla="*/ 801511 h 1135662"/>
                <a:gd name="connsiteX78" fmla="*/ 783449 w 1113085"/>
                <a:gd name="connsiteY78" fmla="*/ 794738 h 1135662"/>
                <a:gd name="connsiteX79" fmla="*/ 819574 w 1113085"/>
                <a:gd name="connsiteY79" fmla="*/ 817315 h 1135662"/>
                <a:gd name="connsiteX80" fmla="*/ 842152 w 1113085"/>
                <a:gd name="connsiteY80" fmla="*/ 844409 h 1135662"/>
                <a:gd name="connsiteX81" fmla="*/ 864729 w 1113085"/>
                <a:gd name="connsiteY81" fmla="*/ 835378 h 1135662"/>
                <a:gd name="connsiteX82" fmla="*/ 891823 w 1113085"/>
                <a:gd name="connsiteY82" fmla="*/ 846666 h 1135662"/>
                <a:gd name="connsiteX83" fmla="*/ 887307 w 1113085"/>
                <a:gd name="connsiteY83" fmla="*/ 869244 h 1135662"/>
                <a:gd name="connsiteX84" fmla="*/ 923432 w 1113085"/>
                <a:gd name="connsiteY84" fmla="*/ 864729 h 1135662"/>
                <a:gd name="connsiteX85" fmla="*/ 936978 w 1113085"/>
                <a:gd name="connsiteY85" fmla="*/ 824089 h 1135662"/>
                <a:gd name="connsiteX86" fmla="*/ 966329 w 1113085"/>
                <a:gd name="connsiteY86" fmla="*/ 833120 h 1135662"/>
                <a:gd name="connsiteX87" fmla="*/ 1004712 w 1113085"/>
                <a:gd name="connsiteY87" fmla="*/ 817315 h 1135662"/>
                <a:gd name="connsiteX88" fmla="*/ 1018258 w 1113085"/>
                <a:gd name="connsiteY88" fmla="*/ 796995 h 1135662"/>
                <a:gd name="connsiteX89" fmla="*/ 1040836 w 1113085"/>
                <a:gd name="connsiteY89" fmla="*/ 796995 h 1135662"/>
                <a:gd name="connsiteX90" fmla="*/ 1058898 w 1113085"/>
                <a:gd name="connsiteY90" fmla="*/ 810542 h 1135662"/>
                <a:gd name="connsiteX91" fmla="*/ 1099538 w 1113085"/>
                <a:gd name="connsiteY91" fmla="*/ 796995 h 1135662"/>
                <a:gd name="connsiteX92" fmla="*/ 1113085 w 1113085"/>
                <a:gd name="connsiteY92" fmla="*/ 785706 h 1135662"/>
                <a:gd name="connsiteX93" fmla="*/ 1099538 w 1113085"/>
                <a:gd name="connsiteY93" fmla="*/ 729262 h 1135662"/>
                <a:gd name="connsiteX94" fmla="*/ 1047609 w 1113085"/>
                <a:gd name="connsiteY94" fmla="*/ 657013 h 1135662"/>
                <a:gd name="connsiteX95" fmla="*/ 991165 w 1113085"/>
                <a:gd name="connsiteY95" fmla="*/ 666044 h 1135662"/>
                <a:gd name="connsiteX96" fmla="*/ 946009 w 1113085"/>
                <a:gd name="connsiteY96" fmla="*/ 573475 h 1135662"/>
                <a:gd name="connsiteX97" fmla="*/ 907627 w 1113085"/>
                <a:gd name="connsiteY97" fmla="*/ 508000 h 1135662"/>
                <a:gd name="connsiteX98" fmla="*/ 878276 w 1113085"/>
                <a:gd name="connsiteY98" fmla="*/ 467360 h 1135662"/>
                <a:gd name="connsiteX99" fmla="*/ 905369 w 1113085"/>
                <a:gd name="connsiteY99" fmla="*/ 433493 h 1135662"/>
                <a:gd name="connsiteX100" fmla="*/ 918916 w 1113085"/>
                <a:gd name="connsiteY100" fmla="*/ 388338 h 1135662"/>
                <a:gd name="connsiteX101" fmla="*/ 934720 w 1113085"/>
                <a:gd name="connsiteY101" fmla="*/ 361244 h 1135662"/>
                <a:gd name="connsiteX102" fmla="*/ 909885 w 1113085"/>
                <a:gd name="connsiteY102" fmla="*/ 325120 h 1135662"/>
                <a:gd name="connsiteX103" fmla="*/ 855698 w 1113085"/>
                <a:gd name="connsiteY103" fmla="*/ 322862 h 1135662"/>
                <a:gd name="connsiteX104" fmla="*/ 871503 w 1113085"/>
                <a:gd name="connsiteY104" fmla="*/ 288995 h 1135662"/>
                <a:gd name="connsiteX105" fmla="*/ 842152 w 1113085"/>
                <a:gd name="connsiteY105" fmla="*/ 250613 h 1135662"/>
                <a:gd name="connsiteX106" fmla="*/ 878276 w 1113085"/>
                <a:gd name="connsiteY106" fmla="*/ 223520 h 1135662"/>
                <a:gd name="connsiteX107" fmla="*/ 880534 w 1113085"/>
                <a:gd name="connsiteY107" fmla="*/ 167075 h 113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13085" h="1135662">
                  <a:moveTo>
                    <a:pt x="880534" y="167075"/>
                  </a:moveTo>
                  <a:lnTo>
                    <a:pt x="842152" y="108373"/>
                  </a:lnTo>
                  <a:lnTo>
                    <a:pt x="796996" y="42898"/>
                  </a:lnTo>
                  <a:lnTo>
                    <a:pt x="801512" y="33866"/>
                  </a:lnTo>
                  <a:lnTo>
                    <a:pt x="776676" y="27093"/>
                  </a:lnTo>
                  <a:lnTo>
                    <a:pt x="767645" y="38382"/>
                  </a:lnTo>
                  <a:lnTo>
                    <a:pt x="706685" y="15804"/>
                  </a:lnTo>
                  <a:lnTo>
                    <a:pt x="706685" y="42898"/>
                  </a:lnTo>
                  <a:lnTo>
                    <a:pt x="679592" y="38382"/>
                  </a:lnTo>
                  <a:lnTo>
                    <a:pt x="675076" y="31609"/>
                  </a:lnTo>
                  <a:lnTo>
                    <a:pt x="638952" y="40640"/>
                  </a:lnTo>
                  <a:lnTo>
                    <a:pt x="602827" y="0"/>
                  </a:lnTo>
                  <a:lnTo>
                    <a:pt x="580249" y="0"/>
                  </a:lnTo>
                  <a:lnTo>
                    <a:pt x="562187" y="11289"/>
                  </a:lnTo>
                  <a:lnTo>
                    <a:pt x="546383" y="11289"/>
                  </a:lnTo>
                  <a:lnTo>
                    <a:pt x="528320" y="29351"/>
                  </a:lnTo>
                  <a:lnTo>
                    <a:pt x="530578" y="40640"/>
                  </a:lnTo>
                  <a:lnTo>
                    <a:pt x="539609" y="56444"/>
                  </a:lnTo>
                  <a:lnTo>
                    <a:pt x="498969" y="99342"/>
                  </a:lnTo>
                  <a:lnTo>
                    <a:pt x="453814" y="97084"/>
                  </a:lnTo>
                  <a:lnTo>
                    <a:pt x="440267" y="144498"/>
                  </a:lnTo>
                  <a:lnTo>
                    <a:pt x="444783" y="173849"/>
                  </a:lnTo>
                  <a:lnTo>
                    <a:pt x="406400" y="209973"/>
                  </a:lnTo>
                  <a:lnTo>
                    <a:pt x="372534" y="207715"/>
                  </a:lnTo>
                  <a:lnTo>
                    <a:pt x="354472" y="259644"/>
                  </a:lnTo>
                  <a:lnTo>
                    <a:pt x="370276" y="279964"/>
                  </a:lnTo>
                  <a:lnTo>
                    <a:pt x="334152" y="279964"/>
                  </a:lnTo>
                  <a:lnTo>
                    <a:pt x="316089" y="307058"/>
                  </a:lnTo>
                  <a:cubicBezTo>
                    <a:pt x="315337" y="326625"/>
                    <a:pt x="314584" y="346193"/>
                    <a:pt x="313832" y="365760"/>
                  </a:cubicBezTo>
                  <a:lnTo>
                    <a:pt x="340925" y="415431"/>
                  </a:lnTo>
                  <a:cubicBezTo>
                    <a:pt x="341678" y="435751"/>
                    <a:pt x="342430" y="456071"/>
                    <a:pt x="343183" y="476391"/>
                  </a:cubicBezTo>
                  <a:lnTo>
                    <a:pt x="311574" y="530578"/>
                  </a:lnTo>
                  <a:lnTo>
                    <a:pt x="311574" y="562186"/>
                  </a:lnTo>
                  <a:lnTo>
                    <a:pt x="250614" y="634435"/>
                  </a:lnTo>
                  <a:lnTo>
                    <a:pt x="234809" y="661529"/>
                  </a:lnTo>
                  <a:lnTo>
                    <a:pt x="207716" y="663786"/>
                  </a:lnTo>
                  <a:lnTo>
                    <a:pt x="178365" y="679591"/>
                  </a:lnTo>
                  <a:lnTo>
                    <a:pt x="153529" y="713458"/>
                  </a:lnTo>
                  <a:lnTo>
                    <a:pt x="124178" y="724746"/>
                  </a:lnTo>
                  <a:lnTo>
                    <a:pt x="117405" y="760871"/>
                  </a:lnTo>
                  <a:lnTo>
                    <a:pt x="97085" y="783449"/>
                  </a:lnTo>
                  <a:lnTo>
                    <a:pt x="72249" y="776675"/>
                  </a:lnTo>
                  <a:lnTo>
                    <a:pt x="31609" y="830862"/>
                  </a:lnTo>
                  <a:lnTo>
                    <a:pt x="6774" y="862471"/>
                  </a:lnTo>
                  <a:lnTo>
                    <a:pt x="0" y="907626"/>
                  </a:lnTo>
                  <a:lnTo>
                    <a:pt x="29352" y="955040"/>
                  </a:lnTo>
                  <a:lnTo>
                    <a:pt x="20320" y="1009226"/>
                  </a:lnTo>
                  <a:lnTo>
                    <a:pt x="20320" y="1047609"/>
                  </a:lnTo>
                  <a:lnTo>
                    <a:pt x="49672" y="1090506"/>
                  </a:lnTo>
                  <a:lnTo>
                    <a:pt x="65476" y="1088249"/>
                  </a:lnTo>
                  <a:lnTo>
                    <a:pt x="83538" y="1101795"/>
                  </a:lnTo>
                  <a:lnTo>
                    <a:pt x="117405" y="1088249"/>
                  </a:lnTo>
                  <a:lnTo>
                    <a:pt x="106116" y="1108569"/>
                  </a:lnTo>
                  <a:lnTo>
                    <a:pt x="101600" y="1135662"/>
                  </a:lnTo>
                  <a:lnTo>
                    <a:pt x="146756" y="1108569"/>
                  </a:lnTo>
                  <a:lnTo>
                    <a:pt x="167076" y="1095022"/>
                  </a:lnTo>
                  <a:lnTo>
                    <a:pt x="182880" y="1072444"/>
                  </a:lnTo>
                  <a:lnTo>
                    <a:pt x="241583" y="1067929"/>
                  </a:lnTo>
                  <a:lnTo>
                    <a:pt x="255129" y="1016000"/>
                  </a:lnTo>
                  <a:lnTo>
                    <a:pt x="275449" y="979875"/>
                  </a:lnTo>
                  <a:lnTo>
                    <a:pt x="286738" y="948266"/>
                  </a:lnTo>
                  <a:lnTo>
                    <a:pt x="365760" y="979875"/>
                  </a:lnTo>
                  <a:lnTo>
                    <a:pt x="392854" y="961813"/>
                  </a:lnTo>
                  <a:lnTo>
                    <a:pt x="467360" y="905369"/>
                  </a:lnTo>
                  <a:lnTo>
                    <a:pt x="476392" y="869244"/>
                  </a:lnTo>
                  <a:lnTo>
                    <a:pt x="465103" y="846666"/>
                  </a:lnTo>
                  <a:lnTo>
                    <a:pt x="489938" y="799253"/>
                  </a:lnTo>
                  <a:lnTo>
                    <a:pt x="489938" y="745066"/>
                  </a:lnTo>
                  <a:lnTo>
                    <a:pt x="469618" y="715715"/>
                  </a:lnTo>
                  <a:lnTo>
                    <a:pt x="501227" y="717973"/>
                  </a:lnTo>
                  <a:lnTo>
                    <a:pt x="532836" y="731520"/>
                  </a:lnTo>
                  <a:lnTo>
                    <a:pt x="546383" y="697653"/>
                  </a:lnTo>
                  <a:lnTo>
                    <a:pt x="600569" y="704426"/>
                  </a:lnTo>
                  <a:lnTo>
                    <a:pt x="638952" y="733778"/>
                  </a:lnTo>
                  <a:lnTo>
                    <a:pt x="654756" y="765386"/>
                  </a:lnTo>
                  <a:lnTo>
                    <a:pt x="672818" y="796995"/>
                  </a:lnTo>
                  <a:lnTo>
                    <a:pt x="720232" y="783449"/>
                  </a:lnTo>
                  <a:lnTo>
                    <a:pt x="756356" y="801511"/>
                  </a:lnTo>
                  <a:lnTo>
                    <a:pt x="783449" y="794738"/>
                  </a:lnTo>
                  <a:lnTo>
                    <a:pt x="819574" y="817315"/>
                  </a:lnTo>
                  <a:lnTo>
                    <a:pt x="842152" y="844409"/>
                  </a:lnTo>
                  <a:lnTo>
                    <a:pt x="864729" y="835378"/>
                  </a:lnTo>
                  <a:lnTo>
                    <a:pt x="891823" y="846666"/>
                  </a:lnTo>
                  <a:lnTo>
                    <a:pt x="887307" y="869244"/>
                  </a:lnTo>
                  <a:lnTo>
                    <a:pt x="923432" y="864729"/>
                  </a:lnTo>
                  <a:lnTo>
                    <a:pt x="936978" y="824089"/>
                  </a:lnTo>
                  <a:lnTo>
                    <a:pt x="966329" y="833120"/>
                  </a:lnTo>
                  <a:lnTo>
                    <a:pt x="1004712" y="817315"/>
                  </a:lnTo>
                  <a:lnTo>
                    <a:pt x="1018258" y="796995"/>
                  </a:lnTo>
                  <a:lnTo>
                    <a:pt x="1040836" y="796995"/>
                  </a:lnTo>
                  <a:lnTo>
                    <a:pt x="1058898" y="810542"/>
                  </a:lnTo>
                  <a:lnTo>
                    <a:pt x="1099538" y="796995"/>
                  </a:lnTo>
                  <a:lnTo>
                    <a:pt x="1113085" y="785706"/>
                  </a:lnTo>
                  <a:lnTo>
                    <a:pt x="1099538" y="729262"/>
                  </a:lnTo>
                  <a:lnTo>
                    <a:pt x="1047609" y="657013"/>
                  </a:lnTo>
                  <a:lnTo>
                    <a:pt x="991165" y="666044"/>
                  </a:lnTo>
                  <a:lnTo>
                    <a:pt x="946009" y="573475"/>
                  </a:lnTo>
                  <a:lnTo>
                    <a:pt x="907627" y="508000"/>
                  </a:lnTo>
                  <a:lnTo>
                    <a:pt x="878276" y="467360"/>
                  </a:lnTo>
                  <a:lnTo>
                    <a:pt x="905369" y="433493"/>
                  </a:lnTo>
                  <a:lnTo>
                    <a:pt x="918916" y="388338"/>
                  </a:lnTo>
                  <a:lnTo>
                    <a:pt x="934720" y="361244"/>
                  </a:lnTo>
                  <a:lnTo>
                    <a:pt x="909885" y="325120"/>
                  </a:lnTo>
                  <a:lnTo>
                    <a:pt x="855698" y="322862"/>
                  </a:lnTo>
                  <a:lnTo>
                    <a:pt x="871503" y="288995"/>
                  </a:lnTo>
                  <a:lnTo>
                    <a:pt x="842152" y="250613"/>
                  </a:lnTo>
                  <a:lnTo>
                    <a:pt x="878276" y="223520"/>
                  </a:lnTo>
                  <a:cubicBezTo>
                    <a:pt x="879029" y="204705"/>
                    <a:pt x="879781" y="185890"/>
                    <a:pt x="880534" y="16707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Vientiane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081033" y="3710932"/>
              <a:ext cx="624840" cy="350520"/>
            </a:xfrm>
            <a:custGeom>
              <a:avLst/>
              <a:gdLst>
                <a:gd name="connsiteX0" fmla="*/ 0 w 833120"/>
                <a:gd name="connsiteY0" fmla="*/ 176106 h 467360"/>
                <a:gd name="connsiteX1" fmla="*/ 20320 w 833120"/>
                <a:gd name="connsiteY1" fmla="*/ 54186 h 467360"/>
                <a:gd name="connsiteX2" fmla="*/ 6774 w 833120"/>
                <a:gd name="connsiteY2" fmla="*/ 31608 h 467360"/>
                <a:gd name="connsiteX3" fmla="*/ 11289 w 833120"/>
                <a:gd name="connsiteY3" fmla="*/ 15804 h 467360"/>
                <a:gd name="connsiteX4" fmla="*/ 58703 w 833120"/>
                <a:gd name="connsiteY4" fmla="*/ 31608 h 467360"/>
                <a:gd name="connsiteX5" fmla="*/ 85796 w 833120"/>
                <a:gd name="connsiteY5" fmla="*/ 0 h 467360"/>
                <a:gd name="connsiteX6" fmla="*/ 133209 w 833120"/>
                <a:gd name="connsiteY6" fmla="*/ 11288 h 467360"/>
                <a:gd name="connsiteX7" fmla="*/ 153529 w 833120"/>
                <a:gd name="connsiteY7" fmla="*/ 33866 h 467360"/>
                <a:gd name="connsiteX8" fmla="*/ 164818 w 833120"/>
                <a:gd name="connsiteY8" fmla="*/ 72248 h 467360"/>
                <a:gd name="connsiteX9" fmla="*/ 182880 w 833120"/>
                <a:gd name="connsiteY9" fmla="*/ 83537 h 467360"/>
                <a:gd name="connsiteX10" fmla="*/ 207716 w 833120"/>
                <a:gd name="connsiteY10" fmla="*/ 90311 h 467360"/>
                <a:gd name="connsiteX11" fmla="*/ 234809 w 833120"/>
                <a:gd name="connsiteY11" fmla="*/ 97084 h 467360"/>
                <a:gd name="connsiteX12" fmla="*/ 270934 w 833120"/>
                <a:gd name="connsiteY12" fmla="*/ 112888 h 467360"/>
                <a:gd name="connsiteX13" fmla="*/ 295769 w 833120"/>
                <a:gd name="connsiteY13" fmla="*/ 101600 h 467360"/>
                <a:gd name="connsiteX14" fmla="*/ 320605 w 833120"/>
                <a:gd name="connsiteY14" fmla="*/ 119662 h 467360"/>
                <a:gd name="connsiteX15" fmla="*/ 354472 w 833120"/>
                <a:gd name="connsiteY15" fmla="*/ 112888 h 467360"/>
                <a:gd name="connsiteX16" fmla="*/ 377049 w 833120"/>
                <a:gd name="connsiteY16" fmla="*/ 153528 h 467360"/>
                <a:gd name="connsiteX17" fmla="*/ 408658 w 833120"/>
                <a:gd name="connsiteY17" fmla="*/ 153528 h 467360"/>
                <a:gd name="connsiteX18" fmla="*/ 424463 w 833120"/>
                <a:gd name="connsiteY18" fmla="*/ 176106 h 467360"/>
                <a:gd name="connsiteX19" fmla="*/ 460587 w 833120"/>
                <a:gd name="connsiteY19" fmla="*/ 164817 h 467360"/>
                <a:gd name="connsiteX20" fmla="*/ 471876 w 833120"/>
                <a:gd name="connsiteY20" fmla="*/ 121920 h 467360"/>
                <a:gd name="connsiteX21" fmla="*/ 535094 w 833120"/>
                <a:gd name="connsiteY21" fmla="*/ 128693 h 467360"/>
                <a:gd name="connsiteX22" fmla="*/ 548640 w 833120"/>
                <a:gd name="connsiteY22" fmla="*/ 106115 h 467360"/>
                <a:gd name="connsiteX23" fmla="*/ 587023 w 833120"/>
                <a:gd name="connsiteY23" fmla="*/ 108373 h 467360"/>
                <a:gd name="connsiteX24" fmla="*/ 623147 w 833120"/>
                <a:gd name="connsiteY24" fmla="*/ 101600 h 467360"/>
                <a:gd name="connsiteX25" fmla="*/ 679592 w 833120"/>
                <a:gd name="connsiteY25" fmla="*/ 137724 h 467360"/>
                <a:gd name="connsiteX26" fmla="*/ 715716 w 833120"/>
                <a:gd name="connsiteY26" fmla="*/ 128693 h 467360"/>
                <a:gd name="connsiteX27" fmla="*/ 720232 w 833120"/>
                <a:gd name="connsiteY27" fmla="*/ 178364 h 467360"/>
                <a:gd name="connsiteX28" fmla="*/ 778934 w 833120"/>
                <a:gd name="connsiteY28" fmla="*/ 180622 h 467360"/>
                <a:gd name="connsiteX29" fmla="*/ 833120 w 833120"/>
                <a:gd name="connsiteY29" fmla="*/ 194168 h 467360"/>
                <a:gd name="connsiteX30" fmla="*/ 801512 w 833120"/>
                <a:gd name="connsiteY30" fmla="*/ 225777 h 467360"/>
                <a:gd name="connsiteX31" fmla="*/ 778934 w 833120"/>
                <a:gd name="connsiteY31" fmla="*/ 264160 h 467360"/>
                <a:gd name="connsiteX32" fmla="*/ 774418 w 833120"/>
                <a:gd name="connsiteY32" fmla="*/ 302542 h 467360"/>
                <a:gd name="connsiteX33" fmla="*/ 742809 w 833120"/>
                <a:gd name="connsiteY33" fmla="*/ 343182 h 467360"/>
                <a:gd name="connsiteX34" fmla="*/ 697654 w 833120"/>
                <a:gd name="connsiteY34" fmla="*/ 322862 h 467360"/>
                <a:gd name="connsiteX35" fmla="*/ 632178 w 833120"/>
                <a:gd name="connsiteY35" fmla="*/ 338666 h 467360"/>
                <a:gd name="connsiteX36" fmla="*/ 605085 w 833120"/>
                <a:gd name="connsiteY36" fmla="*/ 340924 h 467360"/>
                <a:gd name="connsiteX37" fmla="*/ 553156 w 833120"/>
                <a:gd name="connsiteY37" fmla="*/ 368017 h 467360"/>
                <a:gd name="connsiteX38" fmla="*/ 557672 w 833120"/>
                <a:gd name="connsiteY38" fmla="*/ 386080 h 467360"/>
                <a:gd name="connsiteX39" fmla="*/ 485423 w 833120"/>
                <a:gd name="connsiteY39" fmla="*/ 410915 h 467360"/>
                <a:gd name="connsiteX40" fmla="*/ 485423 w 833120"/>
                <a:gd name="connsiteY40" fmla="*/ 433493 h 467360"/>
                <a:gd name="connsiteX41" fmla="*/ 505743 w 833120"/>
                <a:gd name="connsiteY41" fmla="*/ 460586 h 467360"/>
                <a:gd name="connsiteX42" fmla="*/ 471876 w 833120"/>
                <a:gd name="connsiteY42" fmla="*/ 467360 h 467360"/>
                <a:gd name="connsiteX43" fmla="*/ 449298 w 833120"/>
                <a:gd name="connsiteY43" fmla="*/ 444782 h 467360"/>
                <a:gd name="connsiteX44" fmla="*/ 399627 w 833120"/>
                <a:gd name="connsiteY44" fmla="*/ 428977 h 467360"/>
                <a:gd name="connsiteX45" fmla="*/ 428978 w 833120"/>
                <a:gd name="connsiteY45" fmla="*/ 399626 h 467360"/>
                <a:gd name="connsiteX46" fmla="*/ 428978 w 833120"/>
                <a:gd name="connsiteY46" fmla="*/ 363502 h 467360"/>
                <a:gd name="connsiteX47" fmla="*/ 410916 w 833120"/>
                <a:gd name="connsiteY47" fmla="*/ 347697 h 467360"/>
                <a:gd name="connsiteX48" fmla="*/ 368018 w 833120"/>
                <a:gd name="connsiteY48" fmla="*/ 340924 h 467360"/>
                <a:gd name="connsiteX49" fmla="*/ 345440 w 833120"/>
                <a:gd name="connsiteY49" fmla="*/ 352213 h 467360"/>
                <a:gd name="connsiteX50" fmla="*/ 282223 w 833120"/>
                <a:gd name="connsiteY50" fmla="*/ 329635 h 467360"/>
                <a:gd name="connsiteX51" fmla="*/ 225778 w 833120"/>
                <a:gd name="connsiteY51" fmla="*/ 279964 h 467360"/>
                <a:gd name="connsiteX52" fmla="*/ 185138 w 833120"/>
                <a:gd name="connsiteY52" fmla="*/ 275448 h 467360"/>
                <a:gd name="connsiteX53" fmla="*/ 155787 w 833120"/>
                <a:gd name="connsiteY53" fmla="*/ 232551 h 467360"/>
                <a:gd name="connsiteX54" fmla="*/ 112889 w 833120"/>
                <a:gd name="connsiteY54" fmla="*/ 214488 h 467360"/>
                <a:gd name="connsiteX55" fmla="*/ 108374 w 833120"/>
                <a:gd name="connsiteY55" fmla="*/ 164817 h 467360"/>
                <a:gd name="connsiteX56" fmla="*/ 58703 w 833120"/>
                <a:gd name="connsiteY56" fmla="*/ 153528 h 467360"/>
                <a:gd name="connsiteX57" fmla="*/ 0 w 833120"/>
                <a:gd name="connsiteY57" fmla="*/ 176106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833120" h="467360">
                  <a:moveTo>
                    <a:pt x="0" y="176106"/>
                  </a:moveTo>
                  <a:lnTo>
                    <a:pt x="20320" y="54186"/>
                  </a:lnTo>
                  <a:lnTo>
                    <a:pt x="6774" y="31608"/>
                  </a:lnTo>
                  <a:lnTo>
                    <a:pt x="11289" y="15804"/>
                  </a:lnTo>
                  <a:lnTo>
                    <a:pt x="58703" y="31608"/>
                  </a:lnTo>
                  <a:lnTo>
                    <a:pt x="85796" y="0"/>
                  </a:lnTo>
                  <a:lnTo>
                    <a:pt x="133209" y="11288"/>
                  </a:lnTo>
                  <a:lnTo>
                    <a:pt x="153529" y="33866"/>
                  </a:lnTo>
                  <a:lnTo>
                    <a:pt x="164818" y="72248"/>
                  </a:lnTo>
                  <a:lnTo>
                    <a:pt x="182880" y="83537"/>
                  </a:lnTo>
                  <a:lnTo>
                    <a:pt x="207716" y="90311"/>
                  </a:lnTo>
                  <a:lnTo>
                    <a:pt x="234809" y="97084"/>
                  </a:lnTo>
                  <a:lnTo>
                    <a:pt x="270934" y="112888"/>
                  </a:lnTo>
                  <a:lnTo>
                    <a:pt x="295769" y="101600"/>
                  </a:lnTo>
                  <a:lnTo>
                    <a:pt x="320605" y="119662"/>
                  </a:lnTo>
                  <a:lnTo>
                    <a:pt x="354472" y="112888"/>
                  </a:lnTo>
                  <a:lnTo>
                    <a:pt x="377049" y="153528"/>
                  </a:lnTo>
                  <a:lnTo>
                    <a:pt x="408658" y="153528"/>
                  </a:lnTo>
                  <a:lnTo>
                    <a:pt x="424463" y="176106"/>
                  </a:lnTo>
                  <a:lnTo>
                    <a:pt x="460587" y="164817"/>
                  </a:lnTo>
                  <a:lnTo>
                    <a:pt x="471876" y="121920"/>
                  </a:lnTo>
                  <a:lnTo>
                    <a:pt x="535094" y="128693"/>
                  </a:lnTo>
                  <a:lnTo>
                    <a:pt x="548640" y="106115"/>
                  </a:lnTo>
                  <a:lnTo>
                    <a:pt x="587023" y="108373"/>
                  </a:lnTo>
                  <a:lnTo>
                    <a:pt x="623147" y="101600"/>
                  </a:lnTo>
                  <a:lnTo>
                    <a:pt x="679592" y="137724"/>
                  </a:lnTo>
                  <a:lnTo>
                    <a:pt x="715716" y="128693"/>
                  </a:lnTo>
                  <a:lnTo>
                    <a:pt x="720232" y="178364"/>
                  </a:lnTo>
                  <a:lnTo>
                    <a:pt x="778934" y="180622"/>
                  </a:lnTo>
                  <a:lnTo>
                    <a:pt x="833120" y="194168"/>
                  </a:lnTo>
                  <a:lnTo>
                    <a:pt x="801512" y="225777"/>
                  </a:lnTo>
                  <a:lnTo>
                    <a:pt x="778934" y="264160"/>
                  </a:lnTo>
                  <a:lnTo>
                    <a:pt x="774418" y="302542"/>
                  </a:lnTo>
                  <a:lnTo>
                    <a:pt x="742809" y="343182"/>
                  </a:lnTo>
                  <a:lnTo>
                    <a:pt x="697654" y="322862"/>
                  </a:lnTo>
                  <a:lnTo>
                    <a:pt x="632178" y="338666"/>
                  </a:lnTo>
                  <a:lnTo>
                    <a:pt x="605085" y="340924"/>
                  </a:lnTo>
                  <a:lnTo>
                    <a:pt x="553156" y="368017"/>
                  </a:lnTo>
                  <a:lnTo>
                    <a:pt x="557672" y="386080"/>
                  </a:lnTo>
                  <a:lnTo>
                    <a:pt x="485423" y="410915"/>
                  </a:lnTo>
                  <a:lnTo>
                    <a:pt x="485423" y="433493"/>
                  </a:lnTo>
                  <a:lnTo>
                    <a:pt x="505743" y="460586"/>
                  </a:lnTo>
                  <a:lnTo>
                    <a:pt x="471876" y="467360"/>
                  </a:lnTo>
                  <a:lnTo>
                    <a:pt x="449298" y="444782"/>
                  </a:lnTo>
                  <a:lnTo>
                    <a:pt x="399627" y="428977"/>
                  </a:lnTo>
                  <a:lnTo>
                    <a:pt x="428978" y="399626"/>
                  </a:lnTo>
                  <a:lnTo>
                    <a:pt x="428978" y="363502"/>
                  </a:lnTo>
                  <a:lnTo>
                    <a:pt x="410916" y="347697"/>
                  </a:lnTo>
                  <a:lnTo>
                    <a:pt x="368018" y="340924"/>
                  </a:lnTo>
                  <a:lnTo>
                    <a:pt x="345440" y="352213"/>
                  </a:lnTo>
                  <a:lnTo>
                    <a:pt x="282223" y="329635"/>
                  </a:lnTo>
                  <a:lnTo>
                    <a:pt x="225778" y="279964"/>
                  </a:lnTo>
                  <a:lnTo>
                    <a:pt x="185138" y="275448"/>
                  </a:lnTo>
                  <a:lnTo>
                    <a:pt x="155787" y="232551"/>
                  </a:lnTo>
                  <a:lnTo>
                    <a:pt x="112889" y="214488"/>
                  </a:lnTo>
                  <a:lnTo>
                    <a:pt x="108374" y="164817"/>
                  </a:lnTo>
                  <a:lnTo>
                    <a:pt x="58703" y="153528"/>
                  </a:lnTo>
                  <a:lnTo>
                    <a:pt x="0" y="1761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Vientiane Capital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535143" y="3375818"/>
              <a:ext cx="1347893" cy="653627"/>
            </a:xfrm>
            <a:custGeom>
              <a:avLst/>
              <a:gdLst>
                <a:gd name="connsiteX0" fmla="*/ 239325 w 1797191"/>
                <a:gd name="connsiteY0" fmla="*/ 654756 h 871502"/>
                <a:gd name="connsiteX1" fmla="*/ 112889 w 1797191"/>
                <a:gd name="connsiteY1" fmla="*/ 634436 h 871502"/>
                <a:gd name="connsiteX2" fmla="*/ 121920 w 1797191"/>
                <a:gd name="connsiteY2" fmla="*/ 614116 h 871502"/>
                <a:gd name="connsiteX3" fmla="*/ 121920 w 1797191"/>
                <a:gd name="connsiteY3" fmla="*/ 602827 h 871502"/>
                <a:gd name="connsiteX4" fmla="*/ 85796 w 1797191"/>
                <a:gd name="connsiteY4" fmla="*/ 584765 h 871502"/>
                <a:gd name="connsiteX5" fmla="*/ 56445 w 1797191"/>
                <a:gd name="connsiteY5" fmla="*/ 566702 h 871502"/>
                <a:gd name="connsiteX6" fmla="*/ 54187 w 1797191"/>
                <a:gd name="connsiteY6" fmla="*/ 514773 h 871502"/>
                <a:gd name="connsiteX7" fmla="*/ 0 w 1797191"/>
                <a:gd name="connsiteY7" fmla="*/ 433493 h 871502"/>
                <a:gd name="connsiteX8" fmla="*/ 36125 w 1797191"/>
                <a:gd name="connsiteY8" fmla="*/ 408658 h 871502"/>
                <a:gd name="connsiteX9" fmla="*/ 223520 w 1797191"/>
                <a:gd name="connsiteY9" fmla="*/ 413173 h 871502"/>
                <a:gd name="connsiteX10" fmla="*/ 329636 w 1797191"/>
                <a:gd name="connsiteY10" fmla="*/ 408658 h 871502"/>
                <a:gd name="connsiteX11" fmla="*/ 383822 w 1797191"/>
                <a:gd name="connsiteY11" fmla="*/ 399627 h 871502"/>
                <a:gd name="connsiteX12" fmla="*/ 440267 w 1797191"/>
                <a:gd name="connsiteY12" fmla="*/ 413173 h 871502"/>
                <a:gd name="connsiteX13" fmla="*/ 492196 w 1797191"/>
                <a:gd name="connsiteY13" fmla="*/ 426720 h 871502"/>
                <a:gd name="connsiteX14" fmla="*/ 517031 w 1797191"/>
                <a:gd name="connsiteY14" fmla="*/ 424462 h 871502"/>
                <a:gd name="connsiteX15" fmla="*/ 498969 w 1797191"/>
                <a:gd name="connsiteY15" fmla="*/ 381565 h 871502"/>
                <a:gd name="connsiteX16" fmla="*/ 451556 w 1797191"/>
                <a:gd name="connsiteY16" fmla="*/ 370276 h 871502"/>
                <a:gd name="connsiteX17" fmla="*/ 498969 w 1797191"/>
                <a:gd name="connsiteY17" fmla="*/ 331893 h 871502"/>
                <a:gd name="connsiteX18" fmla="*/ 496711 w 1797191"/>
                <a:gd name="connsiteY18" fmla="*/ 264160 h 871502"/>
                <a:gd name="connsiteX19" fmla="*/ 489938 w 1797191"/>
                <a:gd name="connsiteY19" fmla="*/ 237067 h 871502"/>
                <a:gd name="connsiteX20" fmla="*/ 478649 w 1797191"/>
                <a:gd name="connsiteY20" fmla="*/ 207716 h 871502"/>
                <a:gd name="connsiteX21" fmla="*/ 503485 w 1797191"/>
                <a:gd name="connsiteY21" fmla="*/ 182880 h 871502"/>
                <a:gd name="connsiteX22" fmla="*/ 487680 w 1797191"/>
                <a:gd name="connsiteY22" fmla="*/ 155787 h 871502"/>
                <a:gd name="connsiteX23" fmla="*/ 489938 w 1797191"/>
                <a:gd name="connsiteY23" fmla="*/ 115147 h 871502"/>
                <a:gd name="connsiteX24" fmla="*/ 535093 w 1797191"/>
                <a:gd name="connsiteY24" fmla="*/ 115147 h 871502"/>
                <a:gd name="connsiteX25" fmla="*/ 539609 w 1797191"/>
                <a:gd name="connsiteY25" fmla="*/ 108373 h 871502"/>
                <a:gd name="connsiteX26" fmla="*/ 625405 w 1797191"/>
                <a:gd name="connsiteY26" fmla="*/ 167076 h 871502"/>
                <a:gd name="connsiteX27" fmla="*/ 690880 w 1797191"/>
                <a:gd name="connsiteY27" fmla="*/ 203200 h 871502"/>
                <a:gd name="connsiteX28" fmla="*/ 702169 w 1797191"/>
                <a:gd name="connsiteY28" fmla="*/ 212231 h 871502"/>
                <a:gd name="connsiteX29" fmla="*/ 751840 w 1797191"/>
                <a:gd name="connsiteY29" fmla="*/ 180622 h 871502"/>
                <a:gd name="connsiteX30" fmla="*/ 781191 w 1797191"/>
                <a:gd name="connsiteY30" fmla="*/ 178365 h 871502"/>
                <a:gd name="connsiteX31" fmla="*/ 794738 w 1797191"/>
                <a:gd name="connsiteY31" fmla="*/ 173849 h 871502"/>
                <a:gd name="connsiteX32" fmla="*/ 907627 w 1797191"/>
                <a:gd name="connsiteY32" fmla="*/ 212231 h 871502"/>
                <a:gd name="connsiteX33" fmla="*/ 907627 w 1797191"/>
                <a:gd name="connsiteY33" fmla="*/ 219005 h 871502"/>
                <a:gd name="connsiteX34" fmla="*/ 939236 w 1797191"/>
                <a:gd name="connsiteY34" fmla="*/ 223520 h 871502"/>
                <a:gd name="connsiteX35" fmla="*/ 957298 w 1797191"/>
                <a:gd name="connsiteY35" fmla="*/ 225778 h 871502"/>
                <a:gd name="connsiteX36" fmla="*/ 982133 w 1797191"/>
                <a:gd name="connsiteY36" fmla="*/ 191911 h 871502"/>
                <a:gd name="connsiteX37" fmla="*/ 1000196 w 1797191"/>
                <a:gd name="connsiteY37" fmla="*/ 155787 h 871502"/>
                <a:gd name="connsiteX38" fmla="*/ 1036320 w 1797191"/>
                <a:gd name="connsiteY38" fmla="*/ 151271 h 871502"/>
                <a:gd name="connsiteX39" fmla="*/ 1027289 w 1797191"/>
                <a:gd name="connsiteY39" fmla="*/ 121920 h 871502"/>
                <a:gd name="connsiteX40" fmla="*/ 1063413 w 1797191"/>
                <a:gd name="connsiteY40" fmla="*/ 99342 h 871502"/>
                <a:gd name="connsiteX41" fmla="*/ 1063413 w 1797191"/>
                <a:gd name="connsiteY41" fmla="*/ 76765 h 871502"/>
                <a:gd name="connsiteX42" fmla="*/ 1088249 w 1797191"/>
                <a:gd name="connsiteY42" fmla="*/ 0 h 871502"/>
                <a:gd name="connsiteX43" fmla="*/ 1131147 w 1797191"/>
                <a:gd name="connsiteY43" fmla="*/ 31609 h 871502"/>
                <a:gd name="connsiteX44" fmla="*/ 1160498 w 1797191"/>
                <a:gd name="connsiteY44" fmla="*/ 36125 h 871502"/>
                <a:gd name="connsiteX45" fmla="*/ 1219200 w 1797191"/>
                <a:gd name="connsiteY45" fmla="*/ 90311 h 871502"/>
                <a:gd name="connsiteX46" fmla="*/ 1241778 w 1797191"/>
                <a:gd name="connsiteY46" fmla="*/ 74507 h 871502"/>
                <a:gd name="connsiteX47" fmla="*/ 1271129 w 1797191"/>
                <a:gd name="connsiteY47" fmla="*/ 97085 h 871502"/>
                <a:gd name="connsiteX48" fmla="*/ 1293707 w 1797191"/>
                <a:gd name="connsiteY48" fmla="*/ 144498 h 871502"/>
                <a:gd name="connsiteX49" fmla="*/ 1338862 w 1797191"/>
                <a:gd name="connsiteY49" fmla="*/ 176107 h 871502"/>
                <a:gd name="connsiteX50" fmla="*/ 1372729 w 1797191"/>
                <a:gd name="connsiteY50" fmla="*/ 203200 h 871502"/>
                <a:gd name="connsiteX51" fmla="*/ 1426916 w 1797191"/>
                <a:gd name="connsiteY51" fmla="*/ 223520 h 871502"/>
                <a:gd name="connsiteX52" fmla="*/ 1485618 w 1797191"/>
                <a:gd name="connsiteY52" fmla="*/ 230293 h 871502"/>
                <a:gd name="connsiteX53" fmla="*/ 1553351 w 1797191"/>
                <a:gd name="connsiteY53" fmla="*/ 223520 h 871502"/>
                <a:gd name="connsiteX54" fmla="*/ 1560125 w 1797191"/>
                <a:gd name="connsiteY54" fmla="*/ 243840 h 871502"/>
                <a:gd name="connsiteX55" fmla="*/ 1571413 w 1797191"/>
                <a:gd name="connsiteY55" fmla="*/ 275449 h 871502"/>
                <a:gd name="connsiteX56" fmla="*/ 1614311 w 1797191"/>
                <a:gd name="connsiteY56" fmla="*/ 275449 h 871502"/>
                <a:gd name="connsiteX57" fmla="*/ 1661725 w 1797191"/>
                <a:gd name="connsiteY57" fmla="*/ 293511 h 871502"/>
                <a:gd name="connsiteX58" fmla="*/ 1704622 w 1797191"/>
                <a:gd name="connsiteY58" fmla="*/ 286738 h 871502"/>
                <a:gd name="connsiteX59" fmla="*/ 1727200 w 1797191"/>
                <a:gd name="connsiteY59" fmla="*/ 325120 h 871502"/>
                <a:gd name="connsiteX60" fmla="*/ 1761067 w 1797191"/>
                <a:gd name="connsiteY60" fmla="*/ 345440 h 871502"/>
                <a:gd name="connsiteX61" fmla="*/ 1749778 w 1797191"/>
                <a:gd name="connsiteY61" fmla="*/ 372533 h 871502"/>
                <a:gd name="connsiteX62" fmla="*/ 1713653 w 1797191"/>
                <a:gd name="connsiteY62" fmla="*/ 368018 h 871502"/>
                <a:gd name="connsiteX63" fmla="*/ 1704622 w 1797191"/>
                <a:gd name="connsiteY63" fmla="*/ 399627 h 871502"/>
                <a:gd name="connsiteX64" fmla="*/ 1691076 w 1797191"/>
                <a:gd name="connsiteY64" fmla="*/ 460587 h 871502"/>
                <a:gd name="connsiteX65" fmla="*/ 1706880 w 1797191"/>
                <a:gd name="connsiteY65" fmla="*/ 505742 h 871502"/>
                <a:gd name="connsiteX66" fmla="*/ 1731716 w 1797191"/>
                <a:gd name="connsiteY66" fmla="*/ 521547 h 871502"/>
                <a:gd name="connsiteX67" fmla="*/ 1747520 w 1797191"/>
                <a:gd name="connsiteY67" fmla="*/ 568960 h 871502"/>
                <a:gd name="connsiteX68" fmla="*/ 1794933 w 1797191"/>
                <a:gd name="connsiteY68" fmla="*/ 589280 h 871502"/>
                <a:gd name="connsiteX69" fmla="*/ 1797191 w 1797191"/>
                <a:gd name="connsiteY69" fmla="*/ 634436 h 871502"/>
                <a:gd name="connsiteX70" fmla="*/ 1790418 w 1797191"/>
                <a:gd name="connsiteY70" fmla="*/ 688622 h 871502"/>
                <a:gd name="connsiteX71" fmla="*/ 1747520 w 1797191"/>
                <a:gd name="connsiteY71" fmla="*/ 715716 h 871502"/>
                <a:gd name="connsiteX72" fmla="*/ 1704622 w 1797191"/>
                <a:gd name="connsiteY72" fmla="*/ 756356 h 871502"/>
                <a:gd name="connsiteX73" fmla="*/ 1706880 w 1797191"/>
                <a:gd name="connsiteY73" fmla="*/ 778933 h 871502"/>
                <a:gd name="connsiteX74" fmla="*/ 1652693 w 1797191"/>
                <a:gd name="connsiteY74" fmla="*/ 848925 h 871502"/>
                <a:gd name="connsiteX75" fmla="*/ 1609796 w 1797191"/>
                <a:gd name="connsiteY75" fmla="*/ 837636 h 871502"/>
                <a:gd name="connsiteX76" fmla="*/ 1571413 w 1797191"/>
                <a:gd name="connsiteY76" fmla="*/ 828605 h 871502"/>
                <a:gd name="connsiteX77" fmla="*/ 1548836 w 1797191"/>
                <a:gd name="connsiteY77" fmla="*/ 835378 h 871502"/>
                <a:gd name="connsiteX78" fmla="*/ 1505938 w 1797191"/>
                <a:gd name="connsiteY78" fmla="*/ 785707 h 871502"/>
                <a:gd name="connsiteX79" fmla="*/ 1454009 w 1797191"/>
                <a:gd name="connsiteY79" fmla="*/ 736036 h 871502"/>
                <a:gd name="connsiteX80" fmla="*/ 1429173 w 1797191"/>
                <a:gd name="connsiteY80" fmla="*/ 713458 h 871502"/>
                <a:gd name="connsiteX81" fmla="*/ 1345636 w 1797191"/>
                <a:gd name="connsiteY81" fmla="*/ 666045 h 871502"/>
                <a:gd name="connsiteX82" fmla="*/ 1253067 w 1797191"/>
                <a:gd name="connsiteY82" fmla="*/ 632178 h 871502"/>
                <a:gd name="connsiteX83" fmla="*/ 1219200 w 1797191"/>
                <a:gd name="connsiteY83" fmla="*/ 647982 h 871502"/>
                <a:gd name="connsiteX84" fmla="*/ 1201138 w 1797191"/>
                <a:gd name="connsiteY84" fmla="*/ 661529 h 871502"/>
                <a:gd name="connsiteX85" fmla="*/ 1178560 w 1797191"/>
                <a:gd name="connsiteY85" fmla="*/ 661529 h 871502"/>
                <a:gd name="connsiteX86" fmla="*/ 1160498 w 1797191"/>
                <a:gd name="connsiteY86" fmla="*/ 699911 h 871502"/>
                <a:gd name="connsiteX87" fmla="*/ 1137920 w 1797191"/>
                <a:gd name="connsiteY87" fmla="*/ 765387 h 871502"/>
                <a:gd name="connsiteX88" fmla="*/ 1063413 w 1797191"/>
                <a:gd name="connsiteY88" fmla="*/ 871502 h 871502"/>
                <a:gd name="connsiteX89" fmla="*/ 1038578 w 1797191"/>
                <a:gd name="connsiteY89" fmla="*/ 801511 h 871502"/>
                <a:gd name="connsiteX90" fmla="*/ 943751 w 1797191"/>
                <a:gd name="connsiteY90" fmla="*/ 704427 h 871502"/>
                <a:gd name="connsiteX91" fmla="*/ 918916 w 1797191"/>
                <a:gd name="connsiteY91" fmla="*/ 650240 h 871502"/>
                <a:gd name="connsiteX92" fmla="*/ 909885 w 1797191"/>
                <a:gd name="connsiteY92" fmla="*/ 618631 h 871502"/>
                <a:gd name="connsiteX93" fmla="*/ 851182 w 1797191"/>
                <a:gd name="connsiteY93" fmla="*/ 546382 h 871502"/>
                <a:gd name="connsiteX94" fmla="*/ 760871 w 1797191"/>
                <a:gd name="connsiteY94" fmla="*/ 589280 h 871502"/>
                <a:gd name="connsiteX95" fmla="*/ 738293 w 1797191"/>
                <a:gd name="connsiteY95" fmla="*/ 548640 h 871502"/>
                <a:gd name="connsiteX96" fmla="*/ 679591 w 1797191"/>
                <a:gd name="connsiteY96" fmla="*/ 548640 h 871502"/>
                <a:gd name="connsiteX97" fmla="*/ 632178 w 1797191"/>
                <a:gd name="connsiteY97" fmla="*/ 548640 h 871502"/>
                <a:gd name="connsiteX98" fmla="*/ 573476 w 1797191"/>
                <a:gd name="connsiteY98" fmla="*/ 498969 h 871502"/>
                <a:gd name="connsiteX99" fmla="*/ 553156 w 1797191"/>
                <a:gd name="connsiteY99" fmla="*/ 496711 h 871502"/>
                <a:gd name="connsiteX100" fmla="*/ 512516 w 1797191"/>
                <a:gd name="connsiteY100" fmla="*/ 492196 h 871502"/>
                <a:gd name="connsiteX101" fmla="*/ 458329 w 1797191"/>
                <a:gd name="connsiteY101" fmla="*/ 492196 h 871502"/>
                <a:gd name="connsiteX102" fmla="*/ 431236 w 1797191"/>
                <a:gd name="connsiteY102" fmla="*/ 467360 h 871502"/>
                <a:gd name="connsiteX103" fmla="*/ 401885 w 1797191"/>
                <a:gd name="connsiteY103" fmla="*/ 474133 h 871502"/>
                <a:gd name="connsiteX104" fmla="*/ 363502 w 1797191"/>
                <a:gd name="connsiteY104" fmla="*/ 476391 h 871502"/>
                <a:gd name="connsiteX105" fmla="*/ 302542 w 1797191"/>
                <a:gd name="connsiteY105" fmla="*/ 532836 h 871502"/>
                <a:gd name="connsiteX106" fmla="*/ 334151 w 1797191"/>
                <a:gd name="connsiteY106" fmla="*/ 564445 h 871502"/>
                <a:gd name="connsiteX107" fmla="*/ 349956 w 1797191"/>
                <a:gd name="connsiteY107" fmla="*/ 566702 h 871502"/>
                <a:gd name="connsiteX108" fmla="*/ 349956 w 1797191"/>
                <a:gd name="connsiteY108" fmla="*/ 589280 h 871502"/>
                <a:gd name="connsiteX109" fmla="*/ 261902 w 1797191"/>
                <a:gd name="connsiteY109" fmla="*/ 598311 h 871502"/>
                <a:gd name="connsiteX110" fmla="*/ 239325 w 1797191"/>
                <a:gd name="connsiteY110" fmla="*/ 654756 h 87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797191" h="871502">
                  <a:moveTo>
                    <a:pt x="239325" y="654756"/>
                  </a:moveTo>
                  <a:lnTo>
                    <a:pt x="112889" y="634436"/>
                  </a:lnTo>
                  <a:lnTo>
                    <a:pt x="121920" y="614116"/>
                  </a:lnTo>
                  <a:lnTo>
                    <a:pt x="121920" y="602827"/>
                  </a:lnTo>
                  <a:lnTo>
                    <a:pt x="85796" y="584765"/>
                  </a:lnTo>
                  <a:lnTo>
                    <a:pt x="56445" y="566702"/>
                  </a:lnTo>
                  <a:lnTo>
                    <a:pt x="54187" y="514773"/>
                  </a:lnTo>
                  <a:lnTo>
                    <a:pt x="0" y="433493"/>
                  </a:lnTo>
                  <a:lnTo>
                    <a:pt x="36125" y="408658"/>
                  </a:lnTo>
                  <a:lnTo>
                    <a:pt x="223520" y="413173"/>
                  </a:lnTo>
                  <a:lnTo>
                    <a:pt x="329636" y="408658"/>
                  </a:lnTo>
                  <a:lnTo>
                    <a:pt x="383822" y="399627"/>
                  </a:lnTo>
                  <a:lnTo>
                    <a:pt x="440267" y="413173"/>
                  </a:lnTo>
                  <a:lnTo>
                    <a:pt x="492196" y="426720"/>
                  </a:lnTo>
                  <a:lnTo>
                    <a:pt x="517031" y="424462"/>
                  </a:lnTo>
                  <a:lnTo>
                    <a:pt x="498969" y="381565"/>
                  </a:lnTo>
                  <a:lnTo>
                    <a:pt x="451556" y="370276"/>
                  </a:lnTo>
                  <a:lnTo>
                    <a:pt x="498969" y="331893"/>
                  </a:lnTo>
                  <a:cubicBezTo>
                    <a:pt x="498216" y="309315"/>
                    <a:pt x="497464" y="286738"/>
                    <a:pt x="496711" y="264160"/>
                  </a:cubicBezTo>
                  <a:lnTo>
                    <a:pt x="489938" y="237067"/>
                  </a:lnTo>
                  <a:lnTo>
                    <a:pt x="478649" y="207716"/>
                  </a:lnTo>
                  <a:lnTo>
                    <a:pt x="503485" y="182880"/>
                  </a:lnTo>
                  <a:lnTo>
                    <a:pt x="487680" y="155787"/>
                  </a:lnTo>
                  <a:lnTo>
                    <a:pt x="489938" y="115147"/>
                  </a:lnTo>
                  <a:lnTo>
                    <a:pt x="535093" y="115147"/>
                  </a:lnTo>
                  <a:lnTo>
                    <a:pt x="539609" y="108373"/>
                  </a:lnTo>
                  <a:lnTo>
                    <a:pt x="625405" y="167076"/>
                  </a:lnTo>
                  <a:lnTo>
                    <a:pt x="690880" y="203200"/>
                  </a:lnTo>
                  <a:lnTo>
                    <a:pt x="702169" y="212231"/>
                  </a:lnTo>
                  <a:lnTo>
                    <a:pt x="751840" y="180622"/>
                  </a:lnTo>
                  <a:lnTo>
                    <a:pt x="781191" y="178365"/>
                  </a:lnTo>
                  <a:lnTo>
                    <a:pt x="794738" y="173849"/>
                  </a:lnTo>
                  <a:lnTo>
                    <a:pt x="907627" y="212231"/>
                  </a:lnTo>
                  <a:lnTo>
                    <a:pt x="907627" y="219005"/>
                  </a:lnTo>
                  <a:lnTo>
                    <a:pt x="939236" y="223520"/>
                  </a:lnTo>
                  <a:lnTo>
                    <a:pt x="957298" y="225778"/>
                  </a:lnTo>
                  <a:lnTo>
                    <a:pt x="982133" y="191911"/>
                  </a:lnTo>
                  <a:lnTo>
                    <a:pt x="1000196" y="155787"/>
                  </a:lnTo>
                  <a:lnTo>
                    <a:pt x="1036320" y="151271"/>
                  </a:lnTo>
                  <a:lnTo>
                    <a:pt x="1027289" y="121920"/>
                  </a:lnTo>
                  <a:lnTo>
                    <a:pt x="1063413" y="99342"/>
                  </a:lnTo>
                  <a:lnTo>
                    <a:pt x="1063413" y="76765"/>
                  </a:lnTo>
                  <a:lnTo>
                    <a:pt x="1088249" y="0"/>
                  </a:lnTo>
                  <a:lnTo>
                    <a:pt x="1131147" y="31609"/>
                  </a:lnTo>
                  <a:lnTo>
                    <a:pt x="1160498" y="36125"/>
                  </a:lnTo>
                  <a:lnTo>
                    <a:pt x="1219200" y="90311"/>
                  </a:lnTo>
                  <a:lnTo>
                    <a:pt x="1241778" y="74507"/>
                  </a:lnTo>
                  <a:lnTo>
                    <a:pt x="1271129" y="97085"/>
                  </a:lnTo>
                  <a:lnTo>
                    <a:pt x="1293707" y="144498"/>
                  </a:lnTo>
                  <a:lnTo>
                    <a:pt x="1338862" y="176107"/>
                  </a:lnTo>
                  <a:lnTo>
                    <a:pt x="1372729" y="203200"/>
                  </a:lnTo>
                  <a:lnTo>
                    <a:pt x="1426916" y="223520"/>
                  </a:lnTo>
                  <a:lnTo>
                    <a:pt x="1485618" y="230293"/>
                  </a:lnTo>
                  <a:lnTo>
                    <a:pt x="1553351" y="223520"/>
                  </a:lnTo>
                  <a:lnTo>
                    <a:pt x="1560125" y="243840"/>
                  </a:lnTo>
                  <a:lnTo>
                    <a:pt x="1571413" y="275449"/>
                  </a:lnTo>
                  <a:lnTo>
                    <a:pt x="1614311" y="275449"/>
                  </a:lnTo>
                  <a:lnTo>
                    <a:pt x="1661725" y="293511"/>
                  </a:lnTo>
                  <a:lnTo>
                    <a:pt x="1704622" y="286738"/>
                  </a:lnTo>
                  <a:lnTo>
                    <a:pt x="1727200" y="325120"/>
                  </a:lnTo>
                  <a:lnTo>
                    <a:pt x="1761067" y="345440"/>
                  </a:lnTo>
                  <a:lnTo>
                    <a:pt x="1749778" y="372533"/>
                  </a:lnTo>
                  <a:lnTo>
                    <a:pt x="1713653" y="368018"/>
                  </a:lnTo>
                  <a:lnTo>
                    <a:pt x="1704622" y="399627"/>
                  </a:lnTo>
                  <a:lnTo>
                    <a:pt x="1691076" y="460587"/>
                  </a:lnTo>
                  <a:lnTo>
                    <a:pt x="1706880" y="505742"/>
                  </a:lnTo>
                  <a:lnTo>
                    <a:pt x="1731716" y="521547"/>
                  </a:lnTo>
                  <a:lnTo>
                    <a:pt x="1747520" y="568960"/>
                  </a:lnTo>
                  <a:lnTo>
                    <a:pt x="1794933" y="589280"/>
                  </a:lnTo>
                  <a:lnTo>
                    <a:pt x="1797191" y="634436"/>
                  </a:lnTo>
                  <a:lnTo>
                    <a:pt x="1790418" y="688622"/>
                  </a:lnTo>
                  <a:lnTo>
                    <a:pt x="1747520" y="715716"/>
                  </a:lnTo>
                  <a:lnTo>
                    <a:pt x="1704622" y="756356"/>
                  </a:lnTo>
                  <a:lnTo>
                    <a:pt x="1706880" y="778933"/>
                  </a:lnTo>
                  <a:lnTo>
                    <a:pt x="1652693" y="848925"/>
                  </a:lnTo>
                  <a:lnTo>
                    <a:pt x="1609796" y="837636"/>
                  </a:lnTo>
                  <a:lnTo>
                    <a:pt x="1571413" y="828605"/>
                  </a:lnTo>
                  <a:lnTo>
                    <a:pt x="1548836" y="835378"/>
                  </a:lnTo>
                  <a:lnTo>
                    <a:pt x="1505938" y="785707"/>
                  </a:lnTo>
                  <a:lnTo>
                    <a:pt x="1454009" y="736036"/>
                  </a:lnTo>
                  <a:lnTo>
                    <a:pt x="1429173" y="713458"/>
                  </a:lnTo>
                  <a:lnTo>
                    <a:pt x="1345636" y="666045"/>
                  </a:lnTo>
                  <a:lnTo>
                    <a:pt x="1253067" y="632178"/>
                  </a:lnTo>
                  <a:lnTo>
                    <a:pt x="1219200" y="647982"/>
                  </a:lnTo>
                  <a:lnTo>
                    <a:pt x="1201138" y="661529"/>
                  </a:lnTo>
                  <a:lnTo>
                    <a:pt x="1178560" y="661529"/>
                  </a:lnTo>
                  <a:lnTo>
                    <a:pt x="1160498" y="699911"/>
                  </a:lnTo>
                  <a:lnTo>
                    <a:pt x="1137920" y="765387"/>
                  </a:lnTo>
                  <a:lnTo>
                    <a:pt x="1063413" y="871502"/>
                  </a:lnTo>
                  <a:lnTo>
                    <a:pt x="1038578" y="801511"/>
                  </a:lnTo>
                  <a:lnTo>
                    <a:pt x="943751" y="704427"/>
                  </a:lnTo>
                  <a:lnTo>
                    <a:pt x="918916" y="650240"/>
                  </a:lnTo>
                  <a:lnTo>
                    <a:pt x="909885" y="618631"/>
                  </a:lnTo>
                  <a:lnTo>
                    <a:pt x="851182" y="546382"/>
                  </a:lnTo>
                  <a:lnTo>
                    <a:pt x="760871" y="589280"/>
                  </a:lnTo>
                  <a:lnTo>
                    <a:pt x="738293" y="548640"/>
                  </a:lnTo>
                  <a:lnTo>
                    <a:pt x="679591" y="548640"/>
                  </a:lnTo>
                  <a:lnTo>
                    <a:pt x="632178" y="548640"/>
                  </a:lnTo>
                  <a:lnTo>
                    <a:pt x="573476" y="498969"/>
                  </a:lnTo>
                  <a:lnTo>
                    <a:pt x="553156" y="496711"/>
                  </a:lnTo>
                  <a:lnTo>
                    <a:pt x="512516" y="492196"/>
                  </a:lnTo>
                  <a:lnTo>
                    <a:pt x="458329" y="492196"/>
                  </a:lnTo>
                  <a:lnTo>
                    <a:pt x="431236" y="467360"/>
                  </a:lnTo>
                  <a:lnTo>
                    <a:pt x="401885" y="474133"/>
                  </a:lnTo>
                  <a:lnTo>
                    <a:pt x="363502" y="476391"/>
                  </a:lnTo>
                  <a:lnTo>
                    <a:pt x="302542" y="532836"/>
                  </a:lnTo>
                  <a:lnTo>
                    <a:pt x="334151" y="564445"/>
                  </a:lnTo>
                  <a:lnTo>
                    <a:pt x="349956" y="566702"/>
                  </a:lnTo>
                  <a:lnTo>
                    <a:pt x="349956" y="589280"/>
                  </a:lnTo>
                  <a:lnTo>
                    <a:pt x="261902" y="598311"/>
                  </a:lnTo>
                  <a:lnTo>
                    <a:pt x="239325" y="65475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Bolikhamxay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330980" y="3829317"/>
              <a:ext cx="1212427" cy="729827"/>
            </a:xfrm>
            <a:custGeom>
              <a:avLst/>
              <a:gdLst>
                <a:gd name="connsiteX0" fmla="*/ 40640 w 1616569"/>
                <a:gd name="connsiteY0" fmla="*/ 304800 h 973102"/>
                <a:gd name="connsiteX1" fmla="*/ 0 w 1616569"/>
                <a:gd name="connsiteY1" fmla="*/ 266417 h 973102"/>
                <a:gd name="connsiteX2" fmla="*/ 38382 w 1616569"/>
                <a:gd name="connsiteY2" fmla="*/ 216746 h 973102"/>
                <a:gd name="connsiteX3" fmla="*/ 85796 w 1616569"/>
                <a:gd name="connsiteY3" fmla="*/ 142240 h 973102"/>
                <a:gd name="connsiteX4" fmla="*/ 115147 w 1616569"/>
                <a:gd name="connsiteY4" fmla="*/ 79022 h 973102"/>
                <a:gd name="connsiteX5" fmla="*/ 139982 w 1616569"/>
                <a:gd name="connsiteY5" fmla="*/ 47413 h 973102"/>
                <a:gd name="connsiteX6" fmla="*/ 178365 w 1616569"/>
                <a:gd name="connsiteY6" fmla="*/ 45155 h 973102"/>
                <a:gd name="connsiteX7" fmla="*/ 200942 w 1616569"/>
                <a:gd name="connsiteY7" fmla="*/ 24835 h 973102"/>
                <a:gd name="connsiteX8" fmla="*/ 230293 w 1616569"/>
                <a:gd name="connsiteY8" fmla="*/ 56444 h 973102"/>
                <a:gd name="connsiteX9" fmla="*/ 302542 w 1616569"/>
                <a:gd name="connsiteY9" fmla="*/ 81280 h 973102"/>
                <a:gd name="connsiteX10" fmla="*/ 361245 w 1616569"/>
                <a:gd name="connsiteY10" fmla="*/ 121920 h 973102"/>
                <a:gd name="connsiteX11" fmla="*/ 428978 w 1616569"/>
                <a:gd name="connsiteY11" fmla="*/ 160302 h 973102"/>
                <a:gd name="connsiteX12" fmla="*/ 483165 w 1616569"/>
                <a:gd name="connsiteY12" fmla="*/ 214488 h 973102"/>
                <a:gd name="connsiteX13" fmla="*/ 535093 w 1616569"/>
                <a:gd name="connsiteY13" fmla="*/ 219004 h 973102"/>
                <a:gd name="connsiteX14" fmla="*/ 584765 w 1616569"/>
                <a:gd name="connsiteY14" fmla="*/ 230293 h 973102"/>
                <a:gd name="connsiteX15" fmla="*/ 598311 w 1616569"/>
                <a:gd name="connsiteY15" fmla="*/ 237066 h 973102"/>
                <a:gd name="connsiteX16" fmla="*/ 652498 w 1616569"/>
                <a:gd name="connsiteY16" fmla="*/ 187395 h 973102"/>
                <a:gd name="connsiteX17" fmla="*/ 652498 w 1616569"/>
                <a:gd name="connsiteY17" fmla="*/ 142240 h 973102"/>
                <a:gd name="connsiteX18" fmla="*/ 704427 w 1616569"/>
                <a:gd name="connsiteY18" fmla="*/ 106115 h 973102"/>
                <a:gd name="connsiteX19" fmla="*/ 736036 w 1616569"/>
                <a:gd name="connsiteY19" fmla="*/ 65475 h 973102"/>
                <a:gd name="connsiteX20" fmla="*/ 745067 w 1616569"/>
                <a:gd name="connsiteY20" fmla="*/ 13546 h 973102"/>
                <a:gd name="connsiteX21" fmla="*/ 774418 w 1616569"/>
                <a:gd name="connsiteY21" fmla="*/ 9031 h 973102"/>
                <a:gd name="connsiteX22" fmla="*/ 790222 w 1616569"/>
                <a:gd name="connsiteY22" fmla="*/ 0 h 973102"/>
                <a:gd name="connsiteX23" fmla="*/ 806027 w 1616569"/>
                <a:gd name="connsiteY23" fmla="*/ 47413 h 973102"/>
                <a:gd name="connsiteX24" fmla="*/ 837636 w 1616569"/>
                <a:gd name="connsiteY24" fmla="*/ 65475 h 973102"/>
                <a:gd name="connsiteX25" fmla="*/ 894080 w 1616569"/>
                <a:gd name="connsiteY25" fmla="*/ 45155 h 973102"/>
                <a:gd name="connsiteX26" fmla="*/ 927947 w 1616569"/>
                <a:gd name="connsiteY26" fmla="*/ 88053 h 973102"/>
                <a:gd name="connsiteX27" fmla="*/ 941493 w 1616569"/>
                <a:gd name="connsiteY27" fmla="*/ 119662 h 973102"/>
                <a:gd name="connsiteX28" fmla="*/ 979876 w 1616569"/>
                <a:gd name="connsiteY28" fmla="*/ 171591 h 973102"/>
                <a:gd name="connsiteX29" fmla="*/ 1022773 w 1616569"/>
                <a:gd name="connsiteY29" fmla="*/ 191911 h 973102"/>
                <a:gd name="connsiteX30" fmla="*/ 1022773 w 1616569"/>
                <a:gd name="connsiteY30" fmla="*/ 219004 h 973102"/>
                <a:gd name="connsiteX31" fmla="*/ 1013742 w 1616569"/>
                <a:gd name="connsiteY31" fmla="*/ 252871 h 973102"/>
                <a:gd name="connsiteX32" fmla="*/ 1004711 w 1616569"/>
                <a:gd name="connsiteY32" fmla="*/ 291253 h 973102"/>
                <a:gd name="connsiteX33" fmla="*/ 1067929 w 1616569"/>
                <a:gd name="connsiteY33" fmla="*/ 313831 h 973102"/>
                <a:gd name="connsiteX34" fmla="*/ 1074702 w 1616569"/>
                <a:gd name="connsiteY34" fmla="*/ 356728 h 973102"/>
                <a:gd name="connsiteX35" fmla="*/ 1113085 w 1616569"/>
                <a:gd name="connsiteY35" fmla="*/ 397368 h 973102"/>
                <a:gd name="connsiteX36" fmla="*/ 1126631 w 1616569"/>
                <a:gd name="connsiteY36" fmla="*/ 422204 h 973102"/>
                <a:gd name="connsiteX37" fmla="*/ 1160498 w 1616569"/>
                <a:gd name="connsiteY37" fmla="*/ 438008 h 973102"/>
                <a:gd name="connsiteX38" fmla="*/ 1212427 w 1616569"/>
                <a:gd name="connsiteY38" fmla="*/ 471875 h 973102"/>
                <a:gd name="connsiteX39" fmla="*/ 1232747 w 1616569"/>
                <a:gd name="connsiteY39" fmla="*/ 517031 h 973102"/>
                <a:gd name="connsiteX40" fmla="*/ 1314027 w 1616569"/>
                <a:gd name="connsiteY40" fmla="*/ 614115 h 973102"/>
                <a:gd name="connsiteX41" fmla="*/ 1424658 w 1616569"/>
                <a:gd name="connsiteY41" fmla="*/ 675075 h 973102"/>
                <a:gd name="connsiteX42" fmla="*/ 1467556 w 1616569"/>
                <a:gd name="connsiteY42" fmla="*/ 731520 h 973102"/>
                <a:gd name="connsiteX43" fmla="*/ 1508196 w 1616569"/>
                <a:gd name="connsiteY43" fmla="*/ 717973 h 973102"/>
                <a:gd name="connsiteX44" fmla="*/ 1508196 w 1616569"/>
                <a:gd name="connsiteY44" fmla="*/ 699911 h 973102"/>
                <a:gd name="connsiteX45" fmla="*/ 1528516 w 1616569"/>
                <a:gd name="connsiteY45" fmla="*/ 711200 h 973102"/>
                <a:gd name="connsiteX46" fmla="*/ 1537547 w 1616569"/>
                <a:gd name="connsiteY46" fmla="*/ 742808 h 973102"/>
                <a:gd name="connsiteX47" fmla="*/ 1528516 w 1616569"/>
                <a:gd name="connsiteY47" fmla="*/ 754097 h 973102"/>
                <a:gd name="connsiteX48" fmla="*/ 1544320 w 1616569"/>
                <a:gd name="connsiteY48" fmla="*/ 794737 h 973102"/>
                <a:gd name="connsiteX49" fmla="*/ 1580445 w 1616569"/>
                <a:gd name="connsiteY49" fmla="*/ 815057 h 973102"/>
                <a:gd name="connsiteX50" fmla="*/ 1598507 w 1616569"/>
                <a:gd name="connsiteY50" fmla="*/ 839893 h 973102"/>
                <a:gd name="connsiteX51" fmla="*/ 1598507 w 1616569"/>
                <a:gd name="connsiteY51" fmla="*/ 857955 h 973102"/>
                <a:gd name="connsiteX52" fmla="*/ 1600765 w 1616569"/>
                <a:gd name="connsiteY52" fmla="*/ 871502 h 973102"/>
                <a:gd name="connsiteX53" fmla="*/ 1616569 w 1616569"/>
                <a:gd name="connsiteY53" fmla="*/ 889564 h 973102"/>
                <a:gd name="connsiteX54" fmla="*/ 1582702 w 1616569"/>
                <a:gd name="connsiteY54" fmla="*/ 887306 h 973102"/>
                <a:gd name="connsiteX55" fmla="*/ 1530773 w 1616569"/>
                <a:gd name="connsiteY55" fmla="*/ 898595 h 973102"/>
                <a:gd name="connsiteX56" fmla="*/ 1508196 w 1616569"/>
                <a:gd name="connsiteY56" fmla="*/ 864728 h 973102"/>
                <a:gd name="connsiteX57" fmla="*/ 1469813 w 1616569"/>
                <a:gd name="connsiteY57" fmla="*/ 873760 h 973102"/>
                <a:gd name="connsiteX58" fmla="*/ 1438205 w 1616569"/>
                <a:gd name="connsiteY58" fmla="*/ 835377 h 973102"/>
                <a:gd name="connsiteX59" fmla="*/ 1399822 w 1616569"/>
                <a:gd name="connsiteY59" fmla="*/ 819573 h 973102"/>
                <a:gd name="connsiteX60" fmla="*/ 1370471 w 1616569"/>
                <a:gd name="connsiteY60" fmla="*/ 835377 h 973102"/>
                <a:gd name="connsiteX61" fmla="*/ 1388533 w 1616569"/>
                <a:gd name="connsiteY61" fmla="*/ 864728 h 973102"/>
                <a:gd name="connsiteX62" fmla="*/ 1325316 w 1616569"/>
                <a:gd name="connsiteY62" fmla="*/ 866986 h 973102"/>
                <a:gd name="connsiteX63" fmla="*/ 1250809 w 1616569"/>
                <a:gd name="connsiteY63" fmla="*/ 873760 h 973102"/>
                <a:gd name="connsiteX64" fmla="*/ 1203396 w 1616569"/>
                <a:gd name="connsiteY64" fmla="*/ 871502 h 973102"/>
                <a:gd name="connsiteX65" fmla="*/ 1144693 w 1616569"/>
                <a:gd name="connsiteY65" fmla="*/ 853440 h 973102"/>
                <a:gd name="connsiteX66" fmla="*/ 1133405 w 1616569"/>
                <a:gd name="connsiteY66" fmla="*/ 830862 h 973102"/>
                <a:gd name="connsiteX67" fmla="*/ 1106311 w 1616569"/>
                <a:gd name="connsiteY67" fmla="*/ 817315 h 973102"/>
                <a:gd name="connsiteX68" fmla="*/ 1065671 w 1616569"/>
                <a:gd name="connsiteY68" fmla="*/ 821831 h 973102"/>
                <a:gd name="connsiteX69" fmla="*/ 1034062 w 1616569"/>
                <a:gd name="connsiteY69" fmla="*/ 853440 h 973102"/>
                <a:gd name="connsiteX70" fmla="*/ 1000196 w 1616569"/>
                <a:gd name="connsiteY70" fmla="*/ 869244 h 973102"/>
                <a:gd name="connsiteX71" fmla="*/ 1002453 w 1616569"/>
                <a:gd name="connsiteY71" fmla="*/ 876017 h 973102"/>
                <a:gd name="connsiteX72" fmla="*/ 946009 w 1616569"/>
                <a:gd name="connsiteY72" fmla="*/ 862471 h 973102"/>
                <a:gd name="connsiteX73" fmla="*/ 918916 w 1616569"/>
                <a:gd name="connsiteY73" fmla="*/ 830862 h 973102"/>
                <a:gd name="connsiteX74" fmla="*/ 882791 w 1616569"/>
                <a:gd name="connsiteY74" fmla="*/ 826346 h 973102"/>
                <a:gd name="connsiteX75" fmla="*/ 846667 w 1616569"/>
                <a:gd name="connsiteY75" fmla="*/ 833120 h 973102"/>
                <a:gd name="connsiteX76" fmla="*/ 826347 w 1616569"/>
                <a:gd name="connsiteY76" fmla="*/ 844408 h 973102"/>
                <a:gd name="connsiteX77" fmla="*/ 736036 w 1616569"/>
                <a:gd name="connsiteY77" fmla="*/ 864728 h 973102"/>
                <a:gd name="connsiteX78" fmla="*/ 690880 w 1616569"/>
                <a:gd name="connsiteY78" fmla="*/ 853440 h 973102"/>
                <a:gd name="connsiteX79" fmla="*/ 686365 w 1616569"/>
                <a:gd name="connsiteY79" fmla="*/ 830862 h 973102"/>
                <a:gd name="connsiteX80" fmla="*/ 654756 w 1616569"/>
                <a:gd name="connsiteY80" fmla="*/ 819573 h 973102"/>
                <a:gd name="connsiteX81" fmla="*/ 629920 w 1616569"/>
                <a:gd name="connsiteY81" fmla="*/ 833120 h 973102"/>
                <a:gd name="connsiteX82" fmla="*/ 582507 w 1616569"/>
                <a:gd name="connsiteY82" fmla="*/ 851182 h 973102"/>
                <a:gd name="connsiteX83" fmla="*/ 571218 w 1616569"/>
                <a:gd name="connsiteY83" fmla="*/ 835377 h 973102"/>
                <a:gd name="connsiteX84" fmla="*/ 555413 w 1616569"/>
                <a:gd name="connsiteY84" fmla="*/ 824088 h 973102"/>
                <a:gd name="connsiteX85" fmla="*/ 530578 w 1616569"/>
                <a:gd name="connsiteY85" fmla="*/ 835377 h 973102"/>
                <a:gd name="connsiteX86" fmla="*/ 519289 w 1616569"/>
                <a:gd name="connsiteY86" fmla="*/ 835377 h 973102"/>
                <a:gd name="connsiteX87" fmla="*/ 494453 w 1616569"/>
                <a:gd name="connsiteY87" fmla="*/ 819573 h 973102"/>
                <a:gd name="connsiteX88" fmla="*/ 489938 w 1616569"/>
                <a:gd name="connsiteY88" fmla="*/ 837635 h 973102"/>
                <a:gd name="connsiteX89" fmla="*/ 480907 w 1616569"/>
                <a:gd name="connsiteY89" fmla="*/ 853440 h 973102"/>
                <a:gd name="connsiteX90" fmla="*/ 447040 w 1616569"/>
                <a:gd name="connsiteY90" fmla="*/ 853440 h 973102"/>
                <a:gd name="connsiteX91" fmla="*/ 447040 w 1616569"/>
                <a:gd name="connsiteY91" fmla="*/ 839893 h 973102"/>
                <a:gd name="connsiteX92" fmla="*/ 417689 w 1616569"/>
                <a:gd name="connsiteY92" fmla="*/ 839893 h 973102"/>
                <a:gd name="connsiteX93" fmla="*/ 428978 w 1616569"/>
                <a:gd name="connsiteY93" fmla="*/ 869244 h 973102"/>
                <a:gd name="connsiteX94" fmla="*/ 428978 w 1616569"/>
                <a:gd name="connsiteY94" fmla="*/ 876017 h 973102"/>
                <a:gd name="connsiteX95" fmla="*/ 390596 w 1616569"/>
                <a:gd name="connsiteY95" fmla="*/ 905368 h 973102"/>
                <a:gd name="connsiteX96" fmla="*/ 426720 w 1616569"/>
                <a:gd name="connsiteY96" fmla="*/ 903111 h 973102"/>
                <a:gd name="connsiteX97" fmla="*/ 426720 w 1616569"/>
                <a:gd name="connsiteY97" fmla="*/ 921173 h 973102"/>
                <a:gd name="connsiteX98" fmla="*/ 426720 w 1616569"/>
                <a:gd name="connsiteY98" fmla="*/ 941493 h 973102"/>
                <a:gd name="connsiteX99" fmla="*/ 438009 w 1616569"/>
                <a:gd name="connsiteY99" fmla="*/ 946008 h 973102"/>
                <a:gd name="connsiteX100" fmla="*/ 442525 w 1616569"/>
                <a:gd name="connsiteY100" fmla="*/ 961813 h 973102"/>
                <a:gd name="connsiteX101" fmla="*/ 395111 w 1616569"/>
                <a:gd name="connsiteY101" fmla="*/ 973102 h 973102"/>
                <a:gd name="connsiteX102" fmla="*/ 365760 w 1616569"/>
                <a:gd name="connsiteY102" fmla="*/ 964071 h 973102"/>
                <a:gd name="connsiteX103" fmla="*/ 352213 w 1616569"/>
                <a:gd name="connsiteY103" fmla="*/ 925688 h 973102"/>
                <a:gd name="connsiteX104" fmla="*/ 349956 w 1616569"/>
                <a:gd name="connsiteY104" fmla="*/ 880533 h 973102"/>
                <a:gd name="connsiteX105" fmla="*/ 388338 w 1616569"/>
                <a:gd name="connsiteY105" fmla="*/ 828604 h 973102"/>
                <a:gd name="connsiteX106" fmla="*/ 401885 w 1616569"/>
                <a:gd name="connsiteY106" fmla="*/ 772160 h 973102"/>
                <a:gd name="connsiteX107" fmla="*/ 406400 w 1616569"/>
                <a:gd name="connsiteY107" fmla="*/ 717973 h 973102"/>
                <a:gd name="connsiteX108" fmla="*/ 404142 w 1616569"/>
                <a:gd name="connsiteY108" fmla="*/ 666044 h 973102"/>
                <a:gd name="connsiteX109" fmla="*/ 404142 w 1616569"/>
                <a:gd name="connsiteY109" fmla="*/ 627662 h 973102"/>
                <a:gd name="connsiteX110" fmla="*/ 370276 w 1616569"/>
                <a:gd name="connsiteY110" fmla="*/ 577991 h 973102"/>
                <a:gd name="connsiteX111" fmla="*/ 336409 w 1616569"/>
                <a:gd name="connsiteY111" fmla="*/ 541866 h 973102"/>
                <a:gd name="connsiteX112" fmla="*/ 325120 w 1616569"/>
                <a:gd name="connsiteY112" fmla="*/ 510257 h 973102"/>
                <a:gd name="connsiteX113" fmla="*/ 261902 w 1616569"/>
                <a:gd name="connsiteY113" fmla="*/ 476391 h 973102"/>
                <a:gd name="connsiteX114" fmla="*/ 176107 w 1616569"/>
                <a:gd name="connsiteY114" fmla="*/ 449297 h 973102"/>
                <a:gd name="connsiteX115" fmla="*/ 142240 w 1616569"/>
                <a:gd name="connsiteY115" fmla="*/ 422204 h 973102"/>
                <a:gd name="connsiteX116" fmla="*/ 97085 w 1616569"/>
                <a:gd name="connsiteY116" fmla="*/ 354471 h 973102"/>
                <a:gd name="connsiteX117" fmla="*/ 40640 w 1616569"/>
                <a:gd name="connsiteY117" fmla="*/ 304800 h 97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16569" h="973102">
                  <a:moveTo>
                    <a:pt x="40640" y="304800"/>
                  </a:moveTo>
                  <a:lnTo>
                    <a:pt x="0" y="266417"/>
                  </a:lnTo>
                  <a:lnTo>
                    <a:pt x="38382" y="216746"/>
                  </a:lnTo>
                  <a:lnTo>
                    <a:pt x="85796" y="142240"/>
                  </a:lnTo>
                  <a:lnTo>
                    <a:pt x="115147" y="79022"/>
                  </a:lnTo>
                  <a:lnTo>
                    <a:pt x="139982" y="47413"/>
                  </a:lnTo>
                  <a:lnTo>
                    <a:pt x="178365" y="45155"/>
                  </a:lnTo>
                  <a:lnTo>
                    <a:pt x="200942" y="24835"/>
                  </a:lnTo>
                  <a:lnTo>
                    <a:pt x="230293" y="56444"/>
                  </a:lnTo>
                  <a:lnTo>
                    <a:pt x="302542" y="81280"/>
                  </a:lnTo>
                  <a:lnTo>
                    <a:pt x="361245" y="121920"/>
                  </a:lnTo>
                  <a:lnTo>
                    <a:pt x="428978" y="160302"/>
                  </a:lnTo>
                  <a:lnTo>
                    <a:pt x="483165" y="214488"/>
                  </a:lnTo>
                  <a:lnTo>
                    <a:pt x="535093" y="219004"/>
                  </a:lnTo>
                  <a:lnTo>
                    <a:pt x="584765" y="230293"/>
                  </a:lnTo>
                  <a:lnTo>
                    <a:pt x="598311" y="237066"/>
                  </a:lnTo>
                  <a:lnTo>
                    <a:pt x="652498" y="187395"/>
                  </a:lnTo>
                  <a:lnTo>
                    <a:pt x="652498" y="142240"/>
                  </a:lnTo>
                  <a:lnTo>
                    <a:pt x="704427" y="106115"/>
                  </a:lnTo>
                  <a:lnTo>
                    <a:pt x="736036" y="65475"/>
                  </a:lnTo>
                  <a:lnTo>
                    <a:pt x="745067" y="13546"/>
                  </a:lnTo>
                  <a:lnTo>
                    <a:pt x="774418" y="9031"/>
                  </a:lnTo>
                  <a:lnTo>
                    <a:pt x="790222" y="0"/>
                  </a:lnTo>
                  <a:lnTo>
                    <a:pt x="806027" y="47413"/>
                  </a:lnTo>
                  <a:lnTo>
                    <a:pt x="837636" y="65475"/>
                  </a:lnTo>
                  <a:lnTo>
                    <a:pt x="894080" y="45155"/>
                  </a:lnTo>
                  <a:lnTo>
                    <a:pt x="927947" y="88053"/>
                  </a:lnTo>
                  <a:lnTo>
                    <a:pt x="941493" y="119662"/>
                  </a:lnTo>
                  <a:lnTo>
                    <a:pt x="979876" y="171591"/>
                  </a:lnTo>
                  <a:lnTo>
                    <a:pt x="1022773" y="191911"/>
                  </a:lnTo>
                  <a:lnTo>
                    <a:pt x="1022773" y="219004"/>
                  </a:lnTo>
                  <a:lnTo>
                    <a:pt x="1013742" y="252871"/>
                  </a:lnTo>
                  <a:lnTo>
                    <a:pt x="1004711" y="291253"/>
                  </a:lnTo>
                  <a:lnTo>
                    <a:pt x="1067929" y="313831"/>
                  </a:lnTo>
                  <a:lnTo>
                    <a:pt x="1074702" y="356728"/>
                  </a:lnTo>
                  <a:lnTo>
                    <a:pt x="1113085" y="397368"/>
                  </a:lnTo>
                  <a:lnTo>
                    <a:pt x="1126631" y="422204"/>
                  </a:lnTo>
                  <a:lnTo>
                    <a:pt x="1160498" y="438008"/>
                  </a:lnTo>
                  <a:lnTo>
                    <a:pt x="1212427" y="471875"/>
                  </a:lnTo>
                  <a:lnTo>
                    <a:pt x="1232747" y="517031"/>
                  </a:lnTo>
                  <a:lnTo>
                    <a:pt x="1314027" y="614115"/>
                  </a:lnTo>
                  <a:lnTo>
                    <a:pt x="1424658" y="675075"/>
                  </a:lnTo>
                  <a:lnTo>
                    <a:pt x="1467556" y="731520"/>
                  </a:lnTo>
                  <a:lnTo>
                    <a:pt x="1508196" y="717973"/>
                  </a:lnTo>
                  <a:lnTo>
                    <a:pt x="1508196" y="699911"/>
                  </a:lnTo>
                  <a:lnTo>
                    <a:pt x="1528516" y="711200"/>
                  </a:lnTo>
                  <a:lnTo>
                    <a:pt x="1537547" y="742808"/>
                  </a:lnTo>
                  <a:lnTo>
                    <a:pt x="1528516" y="754097"/>
                  </a:lnTo>
                  <a:lnTo>
                    <a:pt x="1544320" y="794737"/>
                  </a:lnTo>
                  <a:lnTo>
                    <a:pt x="1580445" y="815057"/>
                  </a:lnTo>
                  <a:lnTo>
                    <a:pt x="1598507" y="839893"/>
                  </a:lnTo>
                  <a:lnTo>
                    <a:pt x="1598507" y="857955"/>
                  </a:lnTo>
                  <a:lnTo>
                    <a:pt x="1600765" y="871502"/>
                  </a:lnTo>
                  <a:lnTo>
                    <a:pt x="1616569" y="889564"/>
                  </a:lnTo>
                  <a:lnTo>
                    <a:pt x="1582702" y="887306"/>
                  </a:lnTo>
                  <a:lnTo>
                    <a:pt x="1530773" y="898595"/>
                  </a:lnTo>
                  <a:lnTo>
                    <a:pt x="1508196" y="864728"/>
                  </a:lnTo>
                  <a:lnTo>
                    <a:pt x="1469813" y="873760"/>
                  </a:lnTo>
                  <a:lnTo>
                    <a:pt x="1438205" y="835377"/>
                  </a:lnTo>
                  <a:lnTo>
                    <a:pt x="1399822" y="819573"/>
                  </a:lnTo>
                  <a:lnTo>
                    <a:pt x="1370471" y="835377"/>
                  </a:lnTo>
                  <a:lnTo>
                    <a:pt x="1388533" y="864728"/>
                  </a:lnTo>
                  <a:lnTo>
                    <a:pt x="1325316" y="866986"/>
                  </a:lnTo>
                  <a:lnTo>
                    <a:pt x="1250809" y="873760"/>
                  </a:lnTo>
                  <a:lnTo>
                    <a:pt x="1203396" y="871502"/>
                  </a:lnTo>
                  <a:lnTo>
                    <a:pt x="1144693" y="853440"/>
                  </a:lnTo>
                  <a:lnTo>
                    <a:pt x="1133405" y="830862"/>
                  </a:lnTo>
                  <a:lnTo>
                    <a:pt x="1106311" y="817315"/>
                  </a:lnTo>
                  <a:lnTo>
                    <a:pt x="1065671" y="821831"/>
                  </a:lnTo>
                  <a:lnTo>
                    <a:pt x="1034062" y="853440"/>
                  </a:lnTo>
                  <a:lnTo>
                    <a:pt x="1000196" y="869244"/>
                  </a:lnTo>
                  <a:lnTo>
                    <a:pt x="1002453" y="876017"/>
                  </a:lnTo>
                  <a:lnTo>
                    <a:pt x="946009" y="862471"/>
                  </a:lnTo>
                  <a:lnTo>
                    <a:pt x="918916" y="830862"/>
                  </a:lnTo>
                  <a:lnTo>
                    <a:pt x="882791" y="826346"/>
                  </a:lnTo>
                  <a:lnTo>
                    <a:pt x="846667" y="833120"/>
                  </a:lnTo>
                  <a:lnTo>
                    <a:pt x="826347" y="844408"/>
                  </a:lnTo>
                  <a:lnTo>
                    <a:pt x="736036" y="864728"/>
                  </a:lnTo>
                  <a:lnTo>
                    <a:pt x="690880" y="853440"/>
                  </a:lnTo>
                  <a:lnTo>
                    <a:pt x="686365" y="830862"/>
                  </a:lnTo>
                  <a:lnTo>
                    <a:pt x="654756" y="819573"/>
                  </a:lnTo>
                  <a:lnTo>
                    <a:pt x="629920" y="833120"/>
                  </a:lnTo>
                  <a:lnTo>
                    <a:pt x="582507" y="851182"/>
                  </a:lnTo>
                  <a:lnTo>
                    <a:pt x="571218" y="835377"/>
                  </a:lnTo>
                  <a:lnTo>
                    <a:pt x="555413" y="824088"/>
                  </a:lnTo>
                  <a:lnTo>
                    <a:pt x="530578" y="835377"/>
                  </a:lnTo>
                  <a:lnTo>
                    <a:pt x="519289" y="835377"/>
                  </a:lnTo>
                  <a:lnTo>
                    <a:pt x="494453" y="819573"/>
                  </a:lnTo>
                  <a:lnTo>
                    <a:pt x="489938" y="837635"/>
                  </a:lnTo>
                  <a:lnTo>
                    <a:pt x="480907" y="853440"/>
                  </a:lnTo>
                  <a:lnTo>
                    <a:pt x="447040" y="853440"/>
                  </a:lnTo>
                  <a:lnTo>
                    <a:pt x="447040" y="839893"/>
                  </a:lnTo>
                  <a:lnTo>
                    <a:pt x="417689" y="839893"/>
                  </a:lnTo>
                  <a:lnTo>
                    <a:pt x="428978" y="869244"/>
                  </a:lnTo>
                  <a:lnTo>
                    <a:pt x="428978" y="876017"/>
                  </a:lnTo>
                  <a:lnTo>
                    <a:pt x="390596" y="905368"/>
                  </a:lnTo>
                  <a:lnTo>
                    <a:pt x="426720" y="903111"/>
                  </a:lnTo>
                  <a:lnTo>
                    <a:pt x="426720" y="921173"/>
                  </a:lnTo>
                  <a:lnTo>
                    <a:pt x="426720" y="941493"/>
                  </a:lnTo>
                  <a:lnTo>
                    <a:pt x="438009" y="946008"/>
                  </a:lnTo>
                  <a:lnTo>
                    <a:pt x="442525" y="961813"/>
                  </a:lnTo>
                  <a:lnTo>
                    <a:pt x="395111" y="973102"/>
                  </a:lnTo>
                  <a:lnTo>
                    <a:pt x="365760" y="964071"/>
                  </a:lnTo>
                  <a:lnTo>
                    <a:pt x="352213" y="925688"/>
                  </a:lnTo>
                  <a:lnTo>
                    <a:pt x="349956" y="880533"/>
                  </a:lnTo>
                  <a:lnTo>
                    <a:pt x="388338" y="828604"/>
                  </a:lnTo>
                  <a:lnTo>
                    <a:pt x="401885" y="772160"/>
                  </a:lnTo>
                  <a:lnTo>
                    <a:pt x="406400" y="717973"/>
                  </a:lnTo>
                  <a:lnTo>
                    <a:pt x="404142" y="666044"/>
                  </a:lnTo>
                  <a:lnTo>
                    <a:pt x="404142" y="627662"/>
                  </a:lnTo>
                  <a:lnTo>
                    <a:pt x="370276" y="577991"/>
                  </a:lnTo>
                  <a:lnTo>
                    <a:pt x="336409" y="541866"/>
                  </a:lnTo>
                  <a:lnTo>
                    <a:pt x="325120" y="510257"/>
                  </a:lnTo>
                  <a:lnTo>
                    <a:pt x="261902" y="476391"/>
                  </a:lnTo>
                  <a:lnTo>
                    <a:pt x="176107" y="449297"/>
                  </a:lnTo>
                  <a:lnTo>
                    <a:pt x="142240" y="422204"/>
                  </a:lnTo>
                  <a:lnTo>
                    <a:pt x="97085" y="354471"/>
                  </a:lnTo>
                  <a:lnTo>
                    <a:pt x="40640" y="3048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Khammuane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600670" y="4446450"/>
              <a:ext cx="1158240" cy="663787"/>
            </a:xfrm>
            <a:custGeom>
              <a:avLst/>
              <a:gdLst>
                <a:gd name="connsiteX0" fmla="*/ 0 w 1544320"/>
                <a:gd name="connsiteY0" fmla="*/ 119662 h 885049"/>
                <a:gd name="connsiteX1" fmla="*/ 6774 w 1544320"/>
                <a:gd name="connsiteY1" fmla="*/ 187395 h 885049"/>
                <a:gd name="connsiteX2" fmla="*/ 20320 w 1544320"/>
                <a:gd name="connsiteY2" fmla="*/ 196426 h 885049"/>
                <a:gd name="connsiteX3" fmla="*/ 11289 w 1544320"/>
                <a:gd name="connsiteY3" fmla="*/ 230293 h 885049"/>
                <a:gd name="connsiteX4" fmla="*/ 6774 w 1544320"/>
                <a:gd name="connsiteY4" fmla="*/ 261902 h 885049"/>
                <a:gd name="connsiteX5" fmla="*/ 29351 w 1544320"/>
                <a:gd name="connsiteY5" fmla="*/ 311573 h 885049"/>
                <a:gd name="connsiteX6" fmla="*/ 0 w 1544320"/>
                <a:gd name="connsiteY6" fmla="*/ 377049 h 885049"/>
                <a:gd name="connsiteX7" fmla="*/ 0 w 1544320"/>
                <a:gd name="connsiteY7" fmla="*/ 404142 h 885049"/>
                <a:gd name="connsiteX8" fmla="*/ 42898 w 1544320"/>
                <a:gd name="connsiteY8" fmla="*/ 460586 h 885049"/>
                <a:gd name="connsiteX9" fmla="*/ 94827 w 1544320"/>
                <a:gd name="connsiteY9" fmla="*/ 489938 h 885049"/>
                <a:gd name="connsiteX10" fmla="*/ 101600 w 1544320"/>
                <a:gd name="connsiteY10" fmla="*/ 530578 h 885049"/>
                <a:gd name="connsiteX11" fmla="*/ 115147 w 1544320"/>
                <a:gd name="connsiteY11" fmla="*/ 568960 h 885049"/>
                <a:gd name="connsiteX12" fmla="*/ 137725 w 1544320"/>
                <a:gd name="connsiteY12" fmla="*/ 568960 h 885049"/>
                <a:gd name="connsiteX13" fmla="*/ 207716 w 1544320"/>
                <a:gd name="connsiteY13" fmla="*/ 645724 h 885049"/>
                <a:gd name="connsiteX14" fmla="*/ 198685 w 1544320"/>
                <a:gd name="connsiteY14" fmla="*/ 663786 h 885049"/>
                <a:gd name="connsiteX15" fmla="*/ 228036 w 1544320"/>
                <a:gd name="connsiteY15" fmla="*/ 736035 h 885049"/>
                <a:gd name="connsiteX16" fmla="*/ 311574 w 1544320"/>
                <a:gd name="connsiteY16" fmla="*/ 756355 h 885049"/>
                <a:gd name="connsiteX17" fmla="*/ 512516 w 1544320"/>
                <a:gd name="connsiteY17" fmla="*/ 794738 h 885049"/>
                <a:gd name="connsiteX18" fmla="*/ 523805 w 1544320"/>
                <a:gd name="connsiteY18" fmla="*/ 806026 h 885049"/>
                <a:gd name="connsiteX19" fmla="*/ 562187 w 1544320"/>
                <a:gd name="connsiteY19" fmla="*/ 808284 h 885049"/>
                <a:gd name="connsiteX20" fmla="*/ 654756 w 1544320"/>
                <a:gd name="connsiteY20" fmla="*/ 837635 h 885049"/>
                <a:gd name="connsiteX21" fmla="*/ 722489 w 1544320"/>
                <a:gd name="connsiteY21" fmla="*/ 862471 h 885049"/>
                <a:gd name="connsiteX22" fmla="*/ 808285 w 1544320"/>
                <a:gd name="connsiteY22" fmla="*/ 882791 h 885049"/>
                <a:gd name="connsiteX23" fmla="*/ 842151 w 1544320"/>
                <a:gd name="connsiteY23" fmla="*/ 878275 h 885049"/>
                <a:gd name="connsiteX24" fmla="*/ 853440 w 1544320"/>
                <a:gd name="connsiteY24" fmla="*/ 885049 h 885049"/>
                <a:gd name="connsiteX25" fmla="*/ 946009 w 1544320"/>
                <a:gd name="connsiteY25" fmla="*/ 824089 h 885049"/>
                <a:gd name="connsiteX26" fmla="*/ 1002454 w 1544320"/>
                <a:gd name="connsiteY26" fmla="*/ 837635 h 885049"/>
                <a:gd name="connsiteX27" fmla="*/ 1040836 w 1544320"/>
                <a:gd name="connsiteY27" fmla="*/ 799253 h 885049"/>
                <a:gd name="connsiteX28" fmla="*/ 1029547 w 1544320"/>
                <a:gd name="connsiteY28" fmla="*/ 776675 h 885049"/>
                <a:gd name="connsiteX29" fmla="*/ 1043094 w 1544320"/>
                <a:gd name="connsiteY29" fmla="*/ 742809 h 885049"/>
                <a:gd name="connsiteX30" fmla="*/ 1034063 w 1544320"/>
                <a:gd name="connsiteY30" fmla="*/ 727004 h 885049"/>
                <a:gd name="connsiteX31" fmla="*/ 1034063 w 1544320"/>
                <a:gd name="connsiteY31" fmla="*/ 688622 h 885049"/>
                <a:gd name="connsiteX32" fmla="*/ 1079218 w 1544320"/>
                <a:gd name="connsiteY32" fmla="*/ 677333 h 885049"/>
                <a:gd name="connsiteX33" fmla="*/ 1126631 w 1544320"/>
                <a:gd name="connsiteY33" fmla="*/ 679591 h 885049"/>
                <a:gd name="connsiteX34" fmla="*/ 1223716 w 1544320"/>
                <a:gd name="connsiteY34" fmla="*/ 686364 h 885049"/>
                <a:gd name="connsiteX35" fmla="*/ 1284676 w 1544320"/>
                <a:gd name="connsiteY35" fmla="*/ 699911 h 885049"/>
                <a:gd name="connsiteX36" fmla="*/ 1307254 w 1544320"/>
                <a:gd name="connsiteY36" fmla="*/ 679591 h 885049"/>
                <a:gd name="connsiteX37" fmla="*/ 1368214 w 1544320"/>
                <a:gd name="connsiteY37" fmla="*/ 675075 h 885049"/>
                <a:gd name="connsiteX38" fmla="*/ 1379503 w 1544320"/>
                <a:gd name="connsiteY38" fmla="*/ 677333 h 885049"/>
                <a:gd name="connsiteX39" fmla="*/ 1411111 w 1544320"/>
                <a:gd name="connsiteY39" fmla="*/ 636693 h 885049"/>
                <a:gd name="connsiteX40" fmla="*/ 1420143 w 1544320"/>
                <a:gd name="connsiteY40" fmla="*/ 584764 h 885049"/>
                <a:gd name="connsiteX41" fmla="*/ 1433689 w 1544320"/>
                <a:gd name="connsiteY41" fmla="*/ 544124 h 885049"/>
                <a:gd name="connsiteX42" fmla="*/ 1458525 w 1544320"/>
                <a:gd name="connsiteY42" fmla="*/ 555413 h 885049"/>
                <a:gd name="connsiteX43" fmla="*/ 1478845 w 1544320"/>
                <a:gd name="connsiteY43" fmla="*/ 580249 h 885049"/>
                <a:gd name="connsiteX44" fmla="*/ 1517227 w 1544320"/>
                <a:gd name="connsiteY44" fmla="*/ 548640 h 885049"/>
                <a:gd name="connsiteX45" fmla="*/ 1544320 w 1544320"/>
                <a:gd name="connsiteY45" fmla="*/ 530578 h 885049"/>
                <a:gd name="connsiteX46" fmla="*/ 1521743 w 1544320"/>
                <a:gd name="connsiteY46" fmla="*/ 503484 h 885049"/>
                <a:gd name="connsiteX47" fmla="*/ 1490134 w 1544320"/>
                <a:gd name="connsiteY47" fmla="*/ 510258 h 885049"/>
                <a:gd name="connsiteX48" fmla="*/ 1478845 w 1544320"/>
                <a:gd name="connsiteY48" fmla="*/ 498969 h 885049"/>
                <a:gd name="connsiteX49" fmla="*/ 1411111 w 1544320"/>
                <a:gd name="connsiteY49" fmla="*/ 417689 h 885049"/>
                <a:gd name="connsiteX50" fmla="*/ 1438205 w 1544320"/>
                <a:gd name="connsiteY50" fmla="*/ 395111 h 885049"/>
                <a:gd name="connsiteX51" fmla="*/ 1426916 w 1544320"/>
                <a:gd name="connsiteY51" fmla="*/ 379306 h 885049"/>
                <a:gd name="connsiteX52" fmla="*/ 1395307 w 1544320"/>
                <a:gd name="connsiteY52" fmla="*/ 374791 h 885049"/>
                <a:gd name="connsiteX53" fmla="*/ 1352409 w 1544320"/>
                <a:gd name="connsiteY53" fmla="*/ 336409 h 885049"/>
                <a:gd name="connsiteX54" fmla="*/ 1354667 w 1544320"/>
                <a:gd name="connsiteY54" fmla="*/ 293511 h 885049"/>
                <a:gd name="connsiteX55" fmla="*/ 1352409 w 1544320"/>
                <a:gd name="connsiteY55" fmla="*/ 178364 h 885049"/>
                <a:gd name="connsiteX56" fmla="*/ 1318543 w 1544320"/>
                <a:gd name="connsiteY56" fmla="*/ 158044 h 885049"/>
                <a:gd name="connsiteX57" fmla="*/ 1327574 w 1544320"/>
                <a:gd name="connsiteY57" fmla="*/ 139982 h 885049"/>
                <a:gd name="connsiteX58" fmla="*/ 1343378 w 1544320"/>
                <a:gd name="connsiteY58" fmla="*/ 137724 h 885049"/>
                <a:gd name="connsiteX59" fmla="*/ 1336605 w 1544320"/>
                <a:gd name="connsiteY59" fmla="*/ 76764 h 885049"/>
                <a:gd name="connsiteX60" fmla="*/ 1316285 w 1544320"/>
                <a:gd name="connsiteY60" fmla="*/ 117404 h 885049"/>
                <a:gd name="connsiteX61" fmla="*/ 1275645 w 1544320"/>
                <a:gd name="connsiteY61" fmla="*/ 94826 h 885049"/>
                <a:gd name="connsiteX62" fmla="*/ 1244036 w 1544320"/>
                <a:gd name="connsiteY62" fmla="*/ 81280 h 885049"/>
                <a:gd name="connsiteX63" fmla="*/ 1210169 w 1544320"/>
                <a:gd name="connsiteY63" fmla="*/ 85795 h 885049"/>
                <a:gd name="connsiteX64" fmla="*/ 1180818 w 1544320"/>
                <a:gd name="connsiteY64" fmla="*/ 69991 h 885049"/>
                <a:gd name="connsiteX65" fmla="*/ 1104054 w 1544320"/>
                <a:gd name="connsiteY65" fmla="*/ 60960 h 885049"/>
                <a:gd name="connsiteX66" fmla="*/ 1074703 w 1544320"/>
                <a:gd name="connsiteY66" fmla="*/ 20320 h 885049"/>
                <a:gd name="connsiteX67" fmla="*/ 1045351 w 1544320"/>
                <a:gd name="connsiteY67" fmla="*/ 13546 h 885049"/>
                <a:gd name="connsiteX68" fmla="*/ 1018258 w 1544320"/>
                <a:gd name="connsiteY68" fmla="*/ 24835 h 885049"/>
                <a:gd name="connsiteX69" fmla="*/ 1027289 w 1544320"/>
                <a:gd name="connsiteY69" fmla="*/ 51929 h 885049"/>
                <a:gd name="connsiteX70" fmla="*/ 952783 w 1544320"/>
                <a:gd name="connsiteY70" fmla="*/ 58702 h 885049"/>
                <a:gd name="connsiteX71" fmla="*/ 894080 w 1544320"/>
                <a:gd name="connsiteY71" fmla="*/ 60960 h 885049"/>
                <a:gd name="connsiteX72" fmla="*/ 837636 w 1544320"/>
                <a:gd name="connsiteY72" fmla="*/ 60960 h 885049"/>
                <a:gd name="connsiteX73" fmla="*/ 796996 w 1544320"/>
                <a:gd name="connsiteY73" fmla="*/ 45155 h 885049"/>
                <a:gd name="connsiteX74" fmla="*/ 774418 w 1544320"/>
                <a:gd name="connsiteY74" fmla="*/ 22578 h 885049"/>
                <a:gd name="connsiteX75" fmla="*/ 738294 w 1544320"/>
                <a:gd name="connsiteY75" fmla="*/ 15804 h 885049"/>
                <a:gd name="connsiteX76" fmla="*/ 715716 w 1544320"/>
                <a:gd name="connsiteY76" fmla="*/ 0 h 885049"/>
                <a:gd name="connsiteX77" fmla="*/ 697654 w 1544320"/>
                <a:gd name="connsiteY77" fmla="*/ 22578 h 885049"/>
                <a:gd name="connsiteX78" fmla="*/ 668303 w 1544320"/>
                <a:gd name="connsiteY78" fmla="*/ 40640 h 885049"/>
                <a:gd name="connsiteX79" fmla="*/ 666045 w 1544320"/>
                <a:gd name="connsiteY79" fmla="*/ 56444 h 885049"/>
                <a:gd name="connsiteX80" fmla="*/ 663787 w 1544320"/>
                <a:gd name="connsiteY80" fmla="*/ 69991 h 885049"/>
                <a:gd name="connsiteX81" fmla="*/ 620889 w 1544320"/>
                <a:gd name="connsiteY81" fmla="*/ 51929 h 885049"/>
                <a:gd name="connsiteX82" fmla="*/ 589280 w 1544320"/>
                <a:gd name="connsiteY82" fmla="*/ 29351 h 885049"/>
                <a:gd name="connsiteX83" fmla="*/ 544125 w 1544320"/>
                <a:gd name="connsiteY83" fmla="*/ 9031 h 885049"/>
                <a:gd name="connsiteX84" fmla="*/ 505743 w 1544320"/>
                <a:gd name="connsiteY84" fmla="*/ 27093 h 885049"/>
                <a:gd name="connsiteX85" fmla="*/ 451556 w 1544320"/>
                <a:gd name="connsiteY85" fmla="*/ 45155 h 885049"/>
                <a:gd name="connsiteX86" fmla="*/ 428978 w 1544320"/>
                <a:gd name="connsiteY86" fmla="*/ 54186 h 885049"/>
                <a:gd name="connsiteX87" fmla="*/ 392854 w 1544320"/>
                <a:gd name="connsiteY87" fmla="*/ 67733 h 885049"/>
                <a:gd name="connsiteX88" fmla="*/ 347698 w 1544320"/>
                <a:gd name="connsiteY88" fmla="*/ 49671 h 885049"/>
                <a:gd name="connsiteX89" fmla="*/ 334151 w 1544320"/>
                <a:gd name="connsiteY89" fmla="*/ 24835 h 885049"/>
                <a:gd name="connsiteX90" fmla="*/ 313831 w 1544320"/>
                <a:gd name="connsiteY90" fmla="*/ 4515 h 885049"/>
                <a:gd name="connsiteX91" fmla="*/ 275449 w 1544320"/>
                <a:gd name="connsiteY91" fmla="*/ 36124 h 885049"/>
                <a:gd name="connsiteX92" fmla="*/ 243840 w 1544320"/>
                <a:gd name="connsiteY92" fmla="*/ 38382 h 885049"/>
                <a:gd name="connsiteX93" fmla="*/ 205458 w 1544320"/>
                <a:gd name="connsiteY93" fmla="*/ 24835 h 885049"/>
                <a:gd name="connsiteX94" fmla="*/ 185138 w 1544320"/>
                <a:gd name="connsiteY94" fmla="*/ 15804 h 885049"/>
                <a:gd name="connsiteX95" fmla="*/ 167076 w 1544320"/>
                <a:gd name="connsiteY95" fmla="*/ 33866 h 885049"/>
                <a:gd name="connsiteX96" fmla="*/ 139983 w 1544320"/>
                <a:gd name="connsiteY96" fmla="*/ 27093 h 885049"/>
                <a:gd name="connsiteX97" fmla="*/ 128694 w 1544320"/>
                <a:gd name="connsiteY97" fmla="*/ 49671 h 885049"/>
                <a:gd name="connsiteX98" fmla="*/ 90311 w 1544320"/>
                <a:gd name="connsiteY98" fmla="*/ 38382 h 885049"/>
                <a:gd name="connsiteX99" fmla="*/ 56445 w 1544320"/>
                <a:gd name="connsiteY99" fmla="*/ 36124 h 885049"/>
                <a:gd name="connsiteX100" fmla="*/ 85796 w 1544320"/>
                <a:gd name="connsiteY100" fmla="*/ 65475 h 885049"/>
                <a:gd name="connsiteX101" fmla="*/ 60960 w 1544320"/>
                <a:gd name="connsiteY101" fmla="*/ 69991 h 885049"/>
                <a:gd name="connsiteX102" fmla="*/ 42898 w 1544320"/>
                <a:gd name="connsiteY102" fmla="*/ 83538 h 885049"/>
                <a:gd name="connsiteX103" fmla="*/ 67734 w 1544320"/>
                <a:gd name="connsiteY103" fmla="*/ 106115 h 885049"/>
                <a:gd name="connsiteX104" fmla="*/ 67734 w 1544320"/>
                <a:gd name="connsiteY104" fmla="*/ 119662 h 885049"/>
                <a:gd name="connsiteX105" fmla="*/ 83538 w 1544320"/>
                <a:gd name="connsiteY105" fmla="*/ 151271 h 885049"/>
                <a:gd name="connsiteX106" fmla="*/ 47414 w 1544320"/>
                <a:gd name="connsiteY106" fmla="*/ 169333 h 885049"/>
                <a:gd name="connsiteX107" fmla="*/ 0 w 1544320"/>
                <a:gd name="connsiteY107" fmla="*/ 119662 h 88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544320" h="885049">
                  <a:moveTo>
                    <a:pt x="0" y="119662"/>
                  </a:moveTo>
                  <a:lnTo>
                    <a:pt x="6774" y="187395"/>
                  </a:lnTo>
                  <a:lnTo>
                    <a:pt x="20320" y="196426"/>
                  </a:lnTo>
                  <a:lnTo>
                    <a:pt x="11289" y="230293"/>
                  </a:lnTo>
                  <a:lnTo>
                    <a:pt x="6774" y="261902"/>
                  </a:lnTo>
                  <a:lnTo>
                    <a:pt x="29351" y="311573"/>
                  </a:lnTo>
                  <a:lnTo>
                    <a:pt x="0" y="377049"/>
                  </a:lnTo>
                  <a:lnTo>
                    <a:pt x="0" y="404142"/>
                  </a:lnTo>
                  <a:lnTo>
                    <a:pt x="42898" y="460586"/>
                  </a:lnTo>
                  <a:lnTo>
                    <a:pt x="94827" y="489938"/>
                  </a:lnTo>
                  <a:lnTo>
                    <a:pt x="101600" y="530578"/>
                  </a:lnTo>
                  <a:lnTo>
                    <a:pt x="115147" y="568960"/>
                  </a:lnTo>
                  <a:lnTo>
                    <a:pt x="137725" y="568960"/>
                  </a:lnTo>
                  <a:lnTo>
                    <a:pt x="207716" y="645724"/>
                  </a:lnTo>
                  <a:lnTo>
                    <a:pt x="198685" y="663786"/>
                  </a:lnTo>
                  <a:lnTo>
                    <a:pt x="228036" y="736035"/>
                  </a:lnTo>
                  <a:lnTo>
                    <a:pt x="311574" y="756355"/>
                  </a:lnTo>
                  <a:lnTo>
                    <a:pt x="512516" y="794738"/>
                  </a:lnTo>
                  <a:lnTo>
                    <a:pt x="523805" y="806026"/>
                  </a:lnTo>
                  <a:lnTo>
                    <a:pt x="562187" y="808284"/>
                  </a:lnTo>
                  <a:lnTo>
                    <a:pt x="654756" y="837635"/>
                  </a:lnTo>
                  <a:lnTo>
                    <a:pt x="722489" y="862471"/>
                  </a:lnTo>
                  <a:lnTo>
                    <a:pt x="808285" y="882791"/>
                  </a:lnTo>
                  <a:lnTo>
                    <a:pt x="842151" y="878275"/>
                  </a:lnTo>
                  <a:lnTo>
                    <a:pt x="853440" y="885049"/>
                  </a:lnTo>
                  <a:lnTo>
                    <a:pt x="946009" y="824089"/>
                  </a:lnTo>
                  <a:lnTo>
                    <a:pt x="1002454" y="837635"/>
                  </a:lnTo>
                  <a:lnTo>
                    <a:pt x="1040836" y="799253"/>
                  </a:lnTo>
                  <a:lnTo>
                    <a:pt x="1029547" y="776675"/>
                  </a:lnTo>
                  <a:lnTo>
                    <a:pt x="1043094" y="742809"/>
                  </a:lnTo>
                  <a:lnTo>
                    <a:pt x="1034063" y="727004"/>
                  </a:lnTo>
                  <a:lnTo>
                    <a:pt x="1034063" y="688622"/>
                  </a:lnTo>
                  <a:lnTo>
                    <a:pt x="1079218" y="677333"/>
                  </a:lnTo>
                  <a:lnTo>
                    <a:pt x="1126631" y="679591"/>
                  </a:lnTo>
                  <a:lnTo>
                    <a:pt x="1223716" y="686364"/>
                  </a:lnTo>
                  <a:lnTo>
                    <a:pt x="1284676" y="699911"/>
                  </a:lnTo>
                  <a:lnTo>
                    <a:pt x="1307254" y="679591"/>
                  </a:lnTo>
                  <a:lnTo>
                    <a:pt x="1368214" y="675075"/>
                  </a:lnTo>
                  <a:lnTo>
                    <a:pt x="1379503" y="677333"/>
                  </a:lnTo>
                  <a:lnTo>
                    <a:pt x="1411111" y="636693"/>
                  </a:lnTo>
                  <a:lnTo>
                    <a:pt x="1420143" y="584764"/>
                  </a:lnTo>
                  <a:lnTo>
                    <a:pt x="1433689" y="544124"/>
                  </a:lnTo>
                  <a:lnTo>
                    <a:pt x="1458525" y="555413"/>
                  </a:lnTo>
                  <a:lnTo>
                    <a:pt x="1478845" y="580249"/>
                  </a:lnTo>
                  <a:lnTo>
                    <a:pt x="1517227" y="548640"/>
                  </a:lnTo>
                  <a:lnTo>
                    <a:pt x="1544320" y="530578"/>
                  </a:lnTo>
                  <a:lnTo>
                    <a:pt x="1521743" y="503484"/>
                  </a:lnTo>
                  <a:lnTo>
                    <a:pt x="1490134" y="510258"/>
                  </a:lnTo>
                  <a:lnTo>
                    <a:pt x="1478845" y="498969"/>
                  </a:lnTo>
                  <a:lnTo>
                    <a:pt x="1411111" y="417689"/>
                  </a:lnTo>
                  <a:lnTo>
                    <a:pt x="1438205" y="395111"/>
                  </a:lnTo>
                  <a:lnTo>
                    <a:pt x="1426916" y="379306"/>
                  </a:lnTo>
                  <a:lnTo>
                    <a:pt x="1395307" y="374791"/>
                  </a:lnTo>
                  <a:lnTo>
                    <a:pt x="1352409" y="336409"/>
                  </a:lnTo>
                  <a:lnTo>
                    <a:pt x="1354667" y="293511"/>
                  </a:lnTo>
                  <a:cubicBezTo>
                    <a:pt x="1353914" y="255129"/>
                    <a:pt x="1353162" y="216746"/>
                    <a:pt x="1352409" y="178364"/>
                  </a:cubicBezTo>
                  <a:lnTo>
                    <a:pt x="1318543" y="158044"/>
                  </a:lnTo>
                  <a:lnTo>
                    <a:pt x="1327574" y="139982"/>
                  </a:lnTo>
                  <a:lnTo>
                    <a:pt x="1343378" y="137724"/>
                  </a:lnTo>
                  <a:lnTo>
                    <a:pt x="1336605" y="76764"/>
                  </a:lnTo>
                  <a:lnTo>
                    <a:pt x="1316285" y="117404"/>
                  </a:lnTo>
                  <a:lnTo>
                    <a:pt x="1275645" y="94826"/>
                  </a:lnTo>
                  <a:lnTo>
                    <a:pt x="1244036" y="81280"/>
                  </a:lnTo>
                  <a:lnTo>
                    <a:pt x="1210169" y="85795"/>
                  </a:lnTo>
                  <a:lnTo>
                    <a:pt x="1180818" y="69991"/>
                  </a:lnTo>
                  <a:lnTo>
                    <a:pt x="1104054" y="60960"/>
                  </a:lnTo>
                  <a:lnTo>
                    <a:pt x="1074703" y="20320"/>
                  </a:lnTo>
                  <a:lnTo>
                    <a:pt x="1045351" y="13546"/>
                  </a:lnTo>
                  <a:lnTo>
                    <a:pt x="1018258" y="24835"/>
                  </a:lnTo>
                  <a:lnTo>
                    <a:pt x="1027289" y="51929"/>
                  </a:lnTo>
                  <a:lnTo>
                    <a:pt x="952783" y="58702"/>
                  </a:lnTo>
                  <a:lnTo>
                    <a:pt x="894080" y="60960"/>
                  </a:lnTo>
                  <a:lnTo>
                    <a:pt x="837636" y="60960"/>
                  </a:lnTo>
                  <a:lnTo>
                    <a:pt x="796996" y="45155"/>
                  </a:lnTo>
                  <a:lnTo>
                    <a:pt x="774418" y="22578"/>
                  </a:lnTo>
                  <a:lnTo>
                    <a:pt x="738294" y="15804"/>
                  </a:lnTo>
                  <a:lnTo>
                    <a:pt x="715716" y="0"/>
                  </a:lnTo>
                  <a:lnTo>
                    <a:pt x="697654" y="22578"/>
                  </a:lnTo>
                  <a:lnTo>
                    <a:pt x="668303" y="40640"/>
                  </a:lnTo>
                  <a:lnTo>
                    <a:pt x="666045" y="56444"/>
                  </a:lnTo>
                  <a:lnTo>
                    <a:pt x="663787" y="69991"/>
                  </a:lnTo>
                  <a:lnTo>
                    <a:pt x="620889" y="51929"/>
                  </a:lnTo>
                  <a:lnTo>
                    <a:pt x="589280" y="29351"/>
                  </a:lnTo>
                  <a:lnTo>
                    <a:pt x="544125" y="9031"/>
                  </a:lnTo>
                  <a:lnTo>
                    <a:pt x="505743" y="27093"/>
                  </a:lnTo>
                  <a:lnTo>
                    <a:pt x="451556" y="45155"/>
                  </a:lnTo>
                  <a:lnTo>
                    <a:pt x="428978" y="54186"/>
                  </a:lnTo>
                  <a:lnTo>
                    <a:pt x="392854" y="67733"/>
                  </a:lnTo>
                  <a:lnTo>
                    <a:pt x="347698" y="49671"/>
                  </a:lnTo>
                  <a:lnTo>
                    <a:pt x="334151" y="24835"/>
                  </a:lnTo>
                  <a:lnTo>
                    <a:pt x="313831" y="4515"/>
                  </a:lnTo>
                  <a:lnTo>
                    <a:pt x="275449" y="36124"/>
                  </a:lnTo>
                  <a:lnTo>
                    <a:pt x="243840" y="38382"/>
                  </a:lnTo>
                  <a:lnTo>
                    <a:pt x="205458" y="24835"/>
                  </a:lnTo>
                  <a:lnTo>
                    <a:pt x="185138" y="15804"/>
                  </a:lnTo>
                  <a:lnTo>
                    <a:pt x="167076" y="33866"/>
                  </a:lnTo>
                  <a:lnTo>
                    <a:pt x="139983" y="27093"/>
                  </a:lnTo>
                  <a:lnTo>
                    <a:pt x="128694" y="49671"/>
                  </a:lnTo>
                  <a:lnTo>
                    <a:pt x="90311" y="38382"/>
                  </a:lnTo>
                  <a:lnTo>
                    <a:pt x="56445" y="36124"/>
                  </a:lnTo>
                  <a:lnTo>
                    <a:pt x="85796" y="65475"/>
                  </a:lnTo>
                  <a:lnTo>
                    <a:pt x="60960" y="69991"/>
                  </a:lnTo>
                  <a:lnTo>
                    <a:pt x="42898" y="83538"/>
                  </a:lnTo>
                  <a:lnTo>
                    <a:pt x="67734" y="106115"/>
                  </a:lnTo>
                  <a:lnTo>
                    <a:pt x="67734" y="119662"/>
                  </a:lnTo>
                  <a:lnTo>
                    <a:pt x="83538" y="151271"/>
                  </a:lnTo>
                  <a:lnTo>
                    <a:pt x="47414" y="169333"/>
                  </a:lnTo>
                  <a:lnTo>
                    <a:pt x="0" y="11966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</a:rPr>
                <a:t>Savannakhet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922649" y="4743711"/>
              <a:ext cx="1026161" cy="682414"/>
            </a:xfrm>
            <a:custGeom>
              <a:avLst/>
              <a:gdLst>
                <a:gd name="connsiteX0" fmla="*/ 1074702 w 1368214"/>
                <a:gd name="connsiteY0" fmla="*/ 54187 h 909885"/>
                <a:gd name="connsiteX1" fmla="*/ 1088249 w 1368214"/>
                <a:gd name="connsiteY1" fmla="*/ 128694 h 909885"/>
                <a:gd name="connsiteX2" fmla="*/ 1058898 w 1368214"/>
                <a:gd name="connsiteY2" fmla="*/ 155787 h 909885"/>
                <a:gd name="connsiteX3" fmla="*/ 1013742 w 1368214"/>
                <a:gd name="connsiteY3" fmla="*/ 167076 h 909885"/>
                <a:gd name="connsiteX4" fmla="*/ 1002454 w 1368214"/>
                <a:gd name="connsiteY4" fmla="*/ 137725 h 909885"/>
                <a:gd name="connsiteX5" fmla="*/ 982134 w 1368214"/>
                <a:gd name="connsiteY5" fmla="*/ 164818 h 909885"/>
                <a:gd name="connsiteX6" fmla="*/ 975360 w 1368214"/>
                <a:gd name="connsiteY6" fmla="*/ 191911 h 909885"/>
                <a:gd name="connsiteX7" fmla="*/ 970845 w 1368214"/>
                <a:gd name="connsiteY7" fmla="*/ 237067 h 909885"/>
                <a:gd name="connsiteX8" fmla="*/ 948267 w 1368214"/>
                <a:gd name="connsiteY8" fmla="*/ 270934 h 909885"/>
                <a:gd name="connsiteX9" fmla="*/ 903111 w 1368214"/>
                <a:gd name="connsiteY9" fmla="*/ 257387 h 909885"/>
                <a:gd name="connsiteX10" fmla="*/ 882791 w 1368214"/>
                <a:gd name="connsiteY10" fmla="*/ 257387 h 909885"/>
                <a:gd name="connsiteX11" fmla="*/ 846667 w 1368214"/>
                <a:gd name="connsiteY11" fmla="*/ 284480 h 909885"/>
                <a:gd name="connsiteX12" fmla="*/ 778934 w 1368214"/>
                <a:gd name="connsiteY12" fmla="*/ 288996 h 909885"/>
                <a:gd name="connsiteX13" fmla="*/ 767645 w 1368214"/>
                <a:gd name="connsiteY13" fmla="*/ 268676 h 909885"/>
                <a:gd name="connsiteX14" fmla="*/ 729262 w 1368214"/>
                <a:gd name="connsiteY14" fmla="*/ 277707 h 909885"/>
                <a:gd name="connsiteX15" fmla="*/ 688622 w 1368214"/>
                <a:gd name="connsiteY15" fmla="*/ 266418 h 909885"/>
                <a:gd name="connsiteX16" fmla="*/ 618631 w 1368214"/>
                <a:gd name="connsiteY16" fmla="*/ 268676 h 909885"/>
                <a:gd name="connsiteX17" fmla="*/ 577991 w 1368214"/>
                <a:gd name="connsiteY17" fmla="*/ 288996 h 909885"/>
                <a:gd name="connsiteX18" fmla="*/ 598311 w 1368214"/>
                <a:gd name="connsiteY18" fmla="*/ 345440 h 909885"/>
                <a:gd name="connsiteX19" fmla="*/ 598311 w 1368214"/>
                <a:gd name="connsiteY19" fmla="*/ 356729 h 909885"/>
                <a:gd name="connsiteX20" fmla="*/ 602827 w 1368214"/>
                <a:gd name="connsiteY20" fmla="*/ 390596 h 909885"/>
                <a:gd name="connsiteX21" fmla="*/ 582507 w 1368214"/>
                <a:gd name="connsiteY21" fmla="*/ 417689 h 909885"/>
                <a:gd name="connsiteX22" fmla="*/ 559929 w 1368214"/>
                <a:gd name="connsiteY22" fmla="*/ 428978 h 909885"/>
                <a:gd name="connsiteX23" fmla="*/ 501227 w 1368214"/>
                <a:gd name="connsiteY23" fmla="*/ 426720 h 909885"/>
                <a:gd name="connsiteX24" fmla="*/ 487680 w 1368214"/>
                <a:gd name="connsiteY24" fmla="*/ 415431 h 909885"/>
                <a:gd name="connsiteX25" fmla="*/ 453814 w 1368214"/>
                <a:gd name="connsiteY25" fmla="*/ 444782 h 909885"/>
                <a:gd name="connsiteX26" fmla="*/ 417689 w 1368214"/>
                <a:gd name="connsiteY26" fmla="*/ 474134 h 909885"/>
                <a:gd name="connsiteX27" fmla="*/ 368018 w 1368214"/>
                <a:gd name="connsiteY27" fmla="*/ 478649 h 909885"/>
                <a:gd name="connsiteX28" fmla="*/ 327378 w 1368214"/>
                <a:gd name="connsiteY28" fmla="*/ 471876 h 909885"/>
                <a:gd name="connsiteX29" fmla="*/ 266418 w 1368214"/>
                <a:gd name="connsiteY29" fmla="*/ 458329 h 909885"/>
                <a:gd name="connsiteX30" fmla="*/ 196427 w 1368214"/>
                <a:gd name="connsiteY30" fmla="*/ 428978 h 909885"/>
                <a:gd name="connsiteX31" fmla="*/ 155787 w 1368214"/>
                <a:gd name="connsiteY31" fmla="*/ 417689 h 909885"/>
                <a:gd name="connsiteX32" fmla="*/ 94827 w 1368214"/>
                <a:gd name="connsiteY32" fmla="*/ 395111 h 909885"/>
                <a:gd name="connsiteX33" fmla="*/ 58702 w 1368214"/>
                <a:gd name="connsiteY33" fmla="*/ 408658 h 909885"/>
                <a:gd name="connsiteX34" fmla="*/ 22578 w 1368214"/>
                <a:gd name="connsiteY34" fmla="*/ 440267 h 909885"/>
                <a:gd name="connsiteX35" fmla="*/ 0 w 1368214"/>
                <a:gd name="connsiteY35" fmla="*/ 460587 h 909885"/>
                <a:gd name="connsiteX36" fmla="*/ 38382 w 1368214"/>
                <a:gd name="connsiteY36" fmla="*/ 523805 h 909885"/>
                <a:gd name="connsiteX37" fmla="*/ 76765 w 1368214"/>
                <a:gd name="connsiteY37" fmla="*/ 568960 h 909885"/>
                <a:gd name="connsiteX38" fmla="*/ 126436 w 1368214"/>
                <a:gd name="connsiteY38" fmla="*/ 573476 h 909885"/>
                <a:gd name="connsiteX39" fmla="*/ 180622 w 1368214"/>
                <a:gd name="connsiteY39" fmla="*/ 580249 h 909885"/>
                <a:gd name="connsiteX40" fmla="*/ 219005 w 1368214"/>
                <a:gd name="connsiteY40" fmla="*/ 627662 h 909885"/>
                <a:gd name="connsiteX41" fmla="*/ 239325 w 1368214"/>
                <a:gd name="connsiteY41" fmla="*/ 657014 h 909885"/>
                <a:gd name="connsiteX42" fmla="*/ 230294 w 1368214"/>
                <a:gd name="connsiteY42" fmla="*/ 715716 h 909885"/>
                <a:gd name="connsiteX43" fmla="*/ 203200 w 1368214"/>
                <a:gd name="connsiteY43" fmla="*/ 731520 h 909885"/>
                <a:gd name="connsiteX44" fmla="*/ 203200 w 1368214"/>
                <a:gd name="connsiteY44" fmla="*/ 767645 h 909885"/>
                <a:gd name="connsiteX45" fmla="*/ 203200 w 1368214"/>
                <a:gd name="connsiteY45" fmla="*/ 790222 h 909885"/>
                <a:gd name="connsiteX46" fmla="*/ 203200 w 1368214"/>
                <a:gd name="connsiteY46" fmla="*/ 810542 h 909885"/>
                <a:gd name="connsiteX47" fmla="*/ 252871 w 1368214"/>
                <a:gd name="connsiteY47" fmla="*/ 785707 h 909885"/>
                <a:gd name="connsiteX48" fmla="*/ 295769 w 1368214"/>
                <a:gd name="connsiteY48" fmla="*/ 796996 h 909885"/>
                <a:gd name="connsiteX49" fmla="*/ 343182 w 1368214"/>
                <a:gd name="connsiteY49" fmla="*/ 796996 h 909885"/>
                <a:gd name="connsiteX50" fmla="*/ 356729 w 1368214"/>
                <a:gd name="connsiteY50" fmla="*/ 806027 h 909885"/>
                <a:gd name="connsiteX51" fmla="*/ 453814 w 1368214"/>
                <a:gd name="connsiteY51" fmla="*/ 781191 h 909885"/>
                <a:gd name="connsiteX52" fmla="*/ 474134 w 1368214"/>
                <a:gd name="connsiteY52" fmla="*/ 763129 h 909885"/>
                <a:gd name="connsiteX53" fmla="*/ 501227 w 1368214"/>
                <a:gd name="connsiteY53" fmla="*/ 799254 h 909885"/>
                <a:gd name="connsiteX54" fmla="*/ 553156 w 1368214"/>
                <a:gd name="connsiteY54" fmla="*/ 774418 h 909885"/>
                <a:gd name="connsiteX55" fmla="*/ 593796 w 1368214"/>
                <a:gd name="connsiteY55" fmla="*/ 801511 h 909885"/>
                <a:gd name="connsiteX56" fmla="*/ 575734 w 1368214"/>
                <a:gd name="connsiteY56" fmla="*/ 824089 h 909885"/>
                <a:gd name="connsiteX57" fmla="*/ 598311 w 1368214"/>
                <a:gd name="connsiteY57" fmla="*/ 864729 h 909885"/>
                <a:gd name="connsiteX58" fmla="*/ 600569 w 1368214"/>
                <a:gd name="connsiteY58" fmla="*/ 898596 h 909885"/>
                <a:gd name="connsiteX59" fmla="*/ 641209 w 1368214"/>
                <a:gd name="connsiteY59" fmla="*/ 909885 h 909885"/>
                <a:gd name="connsiteX60" fmla="*/ 670560 w 1368214"/>
                <a:gd name="connsiteY60" fmla="*/ 878276 h 909885"/>
                <a:gd name="connsiteX61" fmla="*/ 733778 w 1368214"/>
                <a:gd name="connsiteY61" fmla="*/ 842151 h 909885"/>
                <a:gd name="connsiteX62" fmla="*/ 749582 w 1368214"/>
                <a:gd name="connsiteY62" fmla="*/ 817316 h 909885"/>
                <a:gd name="connsiteX63" fmla="*/ 727005 w 1368214"/>
                <a:gd name="connsiteY63" fmla="*/ 776676 h 909885"/>
                <a:gd name="connsiteX64" fmla="*/ 745067 w 1368214"/>
                <a:gd name="connsiteY64" fmla="*/ 736036 h 909885"/>
                <a:gd name="connsiteX65" fmla="*/ 765387 w 1368214"/>
                <a:gd name="connsiteY65" fmla="*/ 733778 h 909885"/>
                <a:gd name="connsiteX66" fmla="*/ 830862 w 1368214"/>
                <a:gd name="connsiteY66" fmla="*/ 738294 h 909885"/>
                <a:gd name="connsiteX67" fmla="*/ 855698 w 1368214"/>
                <a:gd name="connsiteY67" fmla="*/ 738294 h 909885"/>
                <a:gd name="connsiteX68" fmla="*/ 882791 w 1368214"/>
                <a:gd name="connsiteY68" fmla="*/ 711200 h 909885"/>
                <a:gd name="connsiteX69" fmla="*/ 912142 w 1368214"/>
                <a:gd name="connsiteY69" fmla="*/ 720231 h 909885"/>
                <a:gd name="connsiteX70" fmla="*/ 977618 w 1368214"/>
                <a:gd name="connsiteY70" fmla="*/ 699911 h 909885"/>
                <a:gd name="connsiteX71" fmla="*/ 1006969 w 1368214"/>
                <a:gd name="connsiteY71" fmla="*/ 704427 h 909885"/>
                <a:gd name="connsiteX72" fmla="*/ 1018258 w 1368214"/>
                <a:gd name="connsiteY72" fmla="*/ 706685 h 909885"/>
                <a:gd name="connsiteX73" fmla="*/ 1018258 w 1368214"/>
                <a:gd name="connsiteY73" fmla="*/ 672818 h 909885"/>
                <a:gd name="connsiteX74" fmla="*/ 1040836 w 1368214"/>
                <a:gd name="connsiteY74" fmla="*/ 654756 h 909885"/>
                <a:gd name="connsiteX75" fmla="*/ 1029547 w 1368214"/>
                <a:gd name="connsiteY75" fmla="*/ 609600 h 909885"/>
                <a:gd name="connsiteX76" fmla="*/ 977618 w 1368214"/>
                <a:gd name="connsiteY76" fmla="*/ 577991 h 909885"/>
                <a:gd name="connsiteX77" fmla="*/ 968587 w 1368214"/>
                <a:gd name="connsiteY77" fmla="*/ 553156 h 909885"/>
                <a:gd name="connsiteX78" fmla="*/ 927947 w 1368214"/>
                <a:gd name="connsiteY78" fmla="*/ 535094 h 909885"/>
                <a:gd name="connsiteX79" fmla="*/ 932462 w 1368214"/>
                <a:gd name="connsiteY79" fmla="*/ 510258 h 909885"/>
                <a:gd name="connsiteX80" fmla="*/ 975360 w 1368214"/>
                <a:gd name="connsiteY80" fmla="*/ 519289 h 909885"/>
                <a:gd name="connsiteX81" fmla="*/ 997938 w 1368214"/>
                <a:gd name="connsiteY81" fmla="*/ 530578 h 909885"/>
                <a:gd name="connsiteX82" fmla="*/ 1029547 w 1368214"/>
                <a:gd name="connsiteY82" fmla="*/ 510258 h 909885"/>
                <a:gd name="connsiteX83" fmla="*/ 1058898 w 1368214"/>
                <a:gd name="connsiteY83" fmla="*/ 456071 h 909885"/>
                <a:gd name="connsiteX84" fmla="*/ 1090507 w 1368214"/>
                <a:gd name="connsiteY84" fmla="*/ 406400 h 909885"/>
                <a:gd name="connsiteX85" fmla="*/ 1137920 w 1368214"/>
                <a:gd name="connsiteY85" fmla="*/ 343182 h 909885"/>
                <a:gd name="connsiteX86" fmla="*/ 1183076 w 1368214"/>
                <a:gd name="connsiteY86" fmla="*/ 361245 h 909885"/>
                <a:gd name="connsiteX87" fmla="*/ 1248551 w 1368214"/>
                <a:gd name="connsiteY87" fmla="*/ 347698 h 909885"/>
                <a:gd name="connsiteX88" fmla="*/ 1300480 w 1368214"/>
                <a:gd name="connsiteY88" fmla="*/ 320605 h 909885"/>
                <a:gd name="connsiteX89" fmla="*/ 1318542 w 1368214"/>
                <a:gd name="connsiteY89" fmla="*/ 288996 h 909885"/>
                <a:gd name="connsiteX90" fmla="*/ 1341120 w 1368214"/>
                <a:gd name="connsiteY90" fmla="*/ 270934 h 909885"/>
                <a:gd name="connsiteX91" fmla="*/ 1368214 w 1368214"/>
                <a:gd name="connsiteY91" fmla="*/ 221262 h 909885"/>
                <a:gd name="connsiteX92" fmla="*/ 1359182 w 1368214"/>
                <a:gd name="connsiteY92" fmla="*/ 198685 h 909885"/>
                <a:gd name="connsiteX93" fmla="*/ 1314027 w 1368214"/>
                <a:gd name="connsiteY93" fmla="*/ 180622 h 909885"/>
                <a:gd name="connsiteX94" fmla="*/ 1307254 w 1368214"/>
                <a:gd name="connsiteY94" fmla="*/ 169334 h 909885"/>
                <a:gd name="connsiteX95" fmla="*/ 1214685 w 1368214"/>
                <a:gd name="connsiteY95" fmla="*/ 178365 h 909885"/>
                <a:gd name="connsiteX96" fmla="*/ 1223716 w 1368214"/>
                <a:gd name="connsiteY96" fmla="*/ 151271 h 909885"/>
                <a:gd name="connsiteX97" fmla="*/ 1212427 w 1368214"/>
                <a:gd name="connsiteY97" fmla="*/ 130951 h 909885"/>
                <a:gd name="connsiteX98" fmla="*/ 1149209 w 1368214"/>
                <a:gd name="connsiteY98" fmla="*/ 101600 h 909885"/>
                <a:gd name="connsiteX99" fmla="*/ 1153725 w 1368214"/>
                <a:gd name="connsiteY99" fmla="*/ 72249 h 909885"/>
                <a:gd name="connsiteX100" fmla="*/ 1160498 w 1368214"/>
                <a:gd name="connsiteY100" fmla="*/ 40640 h 909885"/>
                <a:gd name="connsiteX101" fmla="*/ 1158240 w 1368214"/>
                <a:gd name="connsiteY101" fmla="*/ 15805 h 909885"/>
                <a:gd name="connsiteX102" fmla="*/ 1115342 w 1368214"/>
                <a:gd name="connsiteY102" fmla="*/ 0 h 909885"/>
                <a:gd name="connsiteX103" fmla="*/ 1074702 w 1368214"/>
                <a:gd name="connsiteY103" fmla="*/ 54187 h 90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368214" h="909885">
                  <a:moveTo>
                    <a:pt x="1074702" y="54187"/>
                  </a:moveTo>
                  <a:lnTo>
                    <a:pt x="1088249" y="128694"/>
                  </a:lnTo>
                  <a:lnTo>
                    <a:pt x="1058898" y="155787"/>
                  </a:lnTo>
                  <a:lnTo>
                    <a:pt x="1013742" y="167076"/>
                  </a:lnTo>
                  <a:lnTo>
                    <a:pt x="1002454" y="137725"/>
                  </a:lnTo>
                  <a:lnTo>
                    <a:pt x="982134" y="164818"/>
                  </a:lnTo>
                  <a:lnTo>
                    <a:pt x="975360" y="191911"/>
                  </a:lnTo>
                  <a:lnTo>
                    <a:pt x="970845" y="237067"/>
                  </a:lnTo>
                  <a:lnTo>
                    <a:pt x="948267" y="270934"/>
                  </a:lnTo>
                  <a:lnTo>
                    <a:pt x="903111" y="257387"/>
                  </a:lnTo>
                  <a:lnTo>
                    <a:pt x="882791" y="257387"/>
                  </a:lnTo>
                  <a:lnTo>
                    <a:pt x="846667" y="284480"/>
                  </a:lnTo>
                  <a:lnTo>
                    <a:pt x="778934" y="288996"/>
                  </a:lnTo>
                  <a:lnTo>
                    <a:pt x="767645" y="268676"/>
                  </a:lnTo>
                  <a:lnTo>
                    <a:pt x="729262" y="277707"/>
                  </a:lnTo>
                  <a:lnTo>
                    <a:pt x="688622" y="266418"/>
                  </a:lnTo>
                  <a:lnTo>
                    <a:pt x="618631" y="268676"/>
                  </a:lnTo>
                  <a:lnTo>
                    <a:pt x="577991" y="288996"/>
                  </a:lnTo>
                  <a:lnTo>
                    <a:pt x="598311" y="345440"/>
                  </a:lnTo>
                  <a:lnTo>
                    <a:pt x="598311" y="356729"/>
                  </a:lnTo>
                  <a:lnTo>
                    <a:pt x="602827" y="390596"/>
                  </a:lnTo>
                  <a:lnTo>
                    <a:pt x="582507" y="417689"/>
                  </a:lnTo>
                  <a:lnTo>
                    <a:pt x="559929" y="428978"/>
                  </a:lnTo>
                  <a:lnTo>
                    <a:pt x="501227" y="426720"/>
                  </a:lnTo>
                  <a:lnTo>
                    <a:pt x="487680" y="415431"/>
                  </a:lnTo>
                  <a:lnTo>
                    <a:pt x="453814" y="444782"/>
                  </a:lnTo>
                  <a:lnTo>
                    <a:pt x="417689" y="474134"/>
                  </a:lnTo>
                  <a:lnTo>
                    <a:pt x="368018" y="478649"/>
                  </a:lnTo>
                  <a:lnTo>
                    <a:pt x="327378" y="471876"/>
                  </a:lnTo>
                  <a:lnTo>
                    <a:pt x="266418" y="458329"/>
                  </a:lnTo>
                  <a:lnTo>
                    <a:pt x="196427" y="428978"/>
                  </a:lnTo>
                  <a:lnTo>
                    <a:pt x="155787" y="417689"/>
                  </a:lnTo>
                  <a:lnTo>
                    <a:pt x="94827" y="395111"/>
                  </a:lnTo>
                  <a:lnTo>
                    <a:pt x="58702" y="408658"/>
                  </a:lnTo>
                  <a:lnTo>
                    <a:pt x="22578" y="440267"/>
                  </a:lnTo>
                  <a:lnTo>
                    <a:pt x="0" y="460587"/>
                  </a:lnTo>
                  <a:lnTo>
                    <a:pt x="38382" y="523805"/>
                  </a:lnTo>
                  <a:lnTo>
                    <a:pt x="76765" y="568960"/>
                  </a:lnTo>
                  <a:lnTo>
                    <a:pt x="126436" y="573476"/>
                  </a:lnTo>
                  <a:lnTo>
                    <a:pt x="180622" y="580249"/>
                  </a:lnTo>
                  <a:lnTo>
                    <a:pt x="219005" y="627662"/>
                  </a:lnTo>
                  <a:lnTo>
                    <a:pt x="239325" y="657014"/>
                  </a:lnTo>
                  <a:lnTo>
                    <a:pt x="230294" y="715716"/>
                  </a:lnTo>
                  <a:lnTo>
                    <a:pt x="203200" y="731520"/>
                  </a:lnTo>
                  <a:lnTo>
                    <a:pt x="203200" y="767645"/>
                  </a:lnTo>
                  <a:lnTo>
                    <a:pt x="203200" y="790222"/>
                  </a:lnTo>
                  <a:lnTo>
                    <a:pt x="203200" y="810542"/>
                  </a:lnTo>
                  <a:lnTo>
                    <a:pt x="252871" y="785707"/>
                  </a:lnTo>
                  <a:lnTo>
                    <a:pt x="295769" y="796996"/>
                  </a:lnTo>
                  <a:lnTo>
                    <a:pt x="343182" y="796996"/>
                  </a:lnTo>
                  <a:lnTo>
                    <a:pt x="356729" y="806027"/>
                  </a:lnTo>
                  <a:lnTo>
                    <a:pt x="453814" y="781191"/>
                  </a:lnTo>
                  <a:lnTo>
                    <a:pt x="474134" y="763129"/>
                  </a:lnTo>
                  <a:lnTo>
                    <a:pt x="501227" y="799254"/>
                  </a:lnTo>
                  <a:lnTo>
                    <a:pt x="553156" y="774418"/>
                  </a:lnTo>
                  <a:lnTo>
                    <a:pt x="593796" y="801511"/>
                  </a:lnTo>
                  <a:lnTo>
                    <a:pt x="575734" y="824089"/>
                  </a:lnTo>
                  <a:lnTo>
                    <a:pt x="598311" y="864729"/>
                  </a:lnTo>
                  <a:lnTo>
                    <a:pt x="600569" y="898596"/>
                  </a:lnTo>
                  <a:lnTo>
                    <a:pt x="641209" y="909885"/>
                  </a:lnTo>
                  <a:lnTo>
                    <a:pt x="670560" y="878276"/>
                  </a:lnTo>
                  <a:lnTo>
                    <a:pt x="733778" y="842151"/>
                  </a:lnTo>
                  <a:lnTo>
                    <a:pt x="749582" y="817316"/>
                  </a:lnTo>
                  <a:lnTo>
                    <a:pt x="727005" y="776676"/>
                  </a:lnTo>
                  <a:lnTo>
                    <a:pt x="745067" y="736036"/>
                  </a:lnTo>
                  <a:lnTo>
                    <a:pt x="765387" y="733778"/>
                  </a:lnTo>
                  <a:lnTo>
                    <a:pt x="830862" y="738294"/>
                  </a:lnTo>
                  <a:lnTo>
                    <a:pt x="855698" y="738294"/>
                  </a:lnTo>
                  <a:lnTo>
                    <a:pt x="882791" y="711200"/>
                  </a:lnTo>
                  <a:lnTo>
                    <a:pt x="912142" y="720231"/>
                  </a:lnTo>
                  <a:lnTo>
                    <a:pt x="977618" y="699911"/>
                  </a:lnTo>
                  <a:lnTo>
                    <a:pt x="1006969" y="704427"/>
                  </a:lnTo>
                  <a:lnTo>
                    <a:pt x="1018258" y="706685"/>
                  </a:lnTo>
                  <a:lnTo>
                    <a:pt x="1018258" y="672818"/>
                  </a:lnTo>
                  <a:lnTo>
                    <a:pt x="1040836" y="654756"/>
                  </a:lnTo>
                  <a:lnTo>
                    <a:pt x="1029547" y="609600"/>
                  </a:lnTo>
                  <a:lnTo>
                    <a:pt x="977618" y="577991"/>
                  </a:lnTo>
                  <a:lnTo>
                    <a:pt x="968587" y="553156"/>
                  </a:lnTo>
                  <a:lnTo>
                    <a:pt x="927947" y="535094"/>
                  </a:lnTo>
                  <a:lnTo>
                    <a:pt x="932462" y="510258"/>
                  </a:lnTo>
                  <a:lnTo>
                    <a:pt x="975360" y="519289"/>
                  </a:lnTo>
                  <a:lnTo>
                    <a:pt x="997938" y="530578"/>
                  </a:lnTo>
                  <a:lnTo>
                    <a:pt x="1029547" y="510258"/>
                  </a:lnTo>
                  <a:lnTo>
                    <a:pt x="1058898" y="456071"/>
                  </a:lnTo>
                  <a:lnTo>
                    <a:pt x="1090507" y="406400"/>
                  </a:lnTo>
                  <a:lnTo>
                    <a:pt x="1137920" y="343182"/>
                  </a:lnTo>
                  <a:lnTo>
                    <a:pt x="1183076" y="361245"/>
                  </a:lnTo>
                  <a:lnTo>
                    <a:pt x="1248551" y="347698"/>
                  </a:lnTo>
                  <a:lnTo>
                    <a:pt x="1300480" y="320605"/>
                  </a:lnTo>
                  <a:lnTo>
                    <a:pt x="1318542" y="288996"/>
                  </a:lnTo>
                  <a:lnTo>
                    <a:pt x="1341120" y="270934"/>
                  </a:lnTo>
                  <a:lnTo>
                    <a:pt x="1368214" y="221262"/>
                  </a:lnTo>
                  <a:lnTo>
                    <a:pt x="1359182" y="198685"/>
                  </a:lnTo>
                  <a:lnTo>
                    <a:pt x="1314027" y="180622"/>
                  </a:lnTo>
                  <a:lnTo>
                    <a:pt x="1307254" y="169334"/>
                  </a:lnTo>
                  <a:lnTo>
                    <a:pt x="1214685" y="178365"/>
                  </a:lnTo>
                  <a:lnTo>
                    <a:pt x="1223716" y="151271"/>
                  </a:lnTo>
                  <a:lnTo>
                    <a:pt x="1212427" y="130951"/>
                  </a:lnTo>
                  <a:lnTo>
                    <a:pt x="1149209" y="101600"/>
                  </a:lnTo>
                  <a:lnTo>
                    <a:pt x="1153725" y="72249"/>
                  </a:lnTo>
                  <a:lnTo>
                    <a:pt x="1160498" y="40640"/>
                  </a:lnTo>
                  <a:lnTo>
                    <a:pt x="1158240" y="15805"/>
                  </a:lnTo>
                  <a:lnTo>
                    <a:pt x="1115342" y="0"/>
                  </a:lnTo>
                  <a:lnTo>
                    <a:pt x="1074702" y="5418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Saravan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475985" y="4929808"/>
              <a:ext cx="755227" cy="623147"/>
            </a:xfrm>
            <a:custGeom>
              <a:avLst/>
              <a:gdLst>
                <a:gd name="connsiteX0" fmla="*/ 6774 w 1006969"/>
                <a:gd name="connsiteY0" fmla="*/ 575733 h 830862"/>
                <a:gd name="connsiteX1" fmla="*/ 0 w 1006969"/>
                <a:gd name="connsiteY1" fmla="*/ 521546 h 830862"/>
                <a:gd name="connsiteX2" fmla="*/ 18063 w 1006969"/>
                <a:gd name="connsiteY2" fmla="*/ 487680 h 830862"/>
                <a:gd name="connsiteX3" fmla="*/ 38383 w 1006969"/>
                <a:gd name="connsiteY3" fmla="*/ 483164 h 830862"/>
                <a:gd name="connsiteX4" fmla="*/ 103858 w 1006969"/>
                <a:gd name="connsiteY4" fmla="*/ 498968 h 830862"/>
                <a:gd name="connsiteX5" fmla="*/ 142240 w 1006969"/>
                <a:gd name="connsiteY5" fmla="*/ 467360 h 830862"/>
                <a:gd name="connsiteX6" fmla="*/ 158045 w 1006969"/>
                <a:gd name="connsiteY6" fmla="*/ 483164 h 830862"/>
                <a:gd name="connsiteX7" fmla="*/ 194169 w 1006969"/>
                <a:gd name="connsiteY7" fmla="*/ 476391 h 830862"/>
                <a:gd name="connsiteX8" fmla="*/ 223520 w 1006969"/>
                <a:gd name="connsiteY8" fmla="*/ 458328 h 830862"/>
                <a:gd name="connsiteX9" fmla="*/ 250614 w 1006969"/>
                <a:gd name="connsiteY9" fmla="*/ 451555 h 830862"/>
                <a:gd name="connsiteX10" fmla="*/ 286738 w 1006969"/>
                <a:gd name="connsiteY10" fmla="*/ 462844 h 830862"/>
                <a:gd name="connsiteX11" fmla="*/ 295769 w 1006969"/>
                <a:gd name="connsiteY11" fmla="*/ 417688 h 830862"/>
                <a:gd name="connsiteX12" fmla="*/ 298027 w 1006969"/>
                <a:gd name="connsiteY12" fmla="*/ 390595 h 830862"/>
                <a:gd name="connsiteX13" fmla="*/ 291254 w 1006969"/>
                <a:gd name="connsiteY13" fmla="*/ 356728 h 830862"/>
                <a:gd name="connsiteX14" fmla="*/ 273192 w 1006969"/>
                <a:gd name="connsiteY14" fmla="*/ 354471 h 830862"/>
                <a:gd name="connsiteX15" fmla="*/ 252872 w 1006969"/>
                <a:gd name="connsiteY15" fmla="*/ 338666 h 830862"/>
                <a:gd name="connsiteX16" fmla="*/ 237067 w 1006969"/>
                <a:gd name="connsiteY16" fmla="*/ 304800 h 830862"/>
                <a:gd name="connsiteX17" fmla="*/ 221263 w 1006969"/>
                <a:gd name="connsiteY17" fmla="*/ 264160 h 830862"/>
                <a:gd name="connsiteX18" fmla="*/ 255129 w 1006969"/>
                <a:gd name="connsiteY18" fmla="*/ 275448 h 830862"/>
                <a:gd name="connsiteX19" fmla="*/ 275449 w 1006969"/>
                <a:gd name="connsiteY19" fmla="*/ 268675 h 830862"/>
                <a:gd name="connsiteX20" fmla="*/ 331894 w 1006969"/>
                <a:gd name="connsiteY20" fmla="*/ 189653 h 830862"/>
                <a:gd name="connsiteX21" fmla="*/ 372534 w 1006969"/>
                <a:gd name="connsiteY21" fmla="*/ 144497 h 830862"/>
                <a:gd name="connsiteX22" fmla="*/ 397369 w 1006969"/>
                <a:gd name="connsiteY22" fmla="*/ 97084 h 830862"/>
                <a:gd name="connsiteX23" fmla="*/ 444783 w 1006969"/>
                <a:gd name="connsiteY23" fmla="*/ 108373 h 830862"/>
                <a:gd name="connsiteX24" fmla="*/ 512516 w 1006969"/>
                <a:gd name="connsiteY24" fmla="*/ 103857 h 830862"/>
                <a:gd name="connsiteX25" fmla="*/ 555414 w 1006969"/>
                <a:gd name="connsiteY25" fmla="*/ 74506 h 830862"/>
                <a:gd name="connsiteX26" fmla="*/ 589280 w 1006969"/>
                <a:gd name="connsiteY26" fmla="*/ 42897 h 830862"/>
                <a:gd name="connsiteX27" fmla="*/ 616374 w 1006969"/>
                <a:gd name="connsiteY27" fmla="*/ 11288 h 830862"/>
                <a:gd name="connsiteX28" fmla="*/ 632178 w 1006969"/>
                <a:gd name="connsiteY28" fmla="*/ 0 h 830862"/>
                <a:gd name="connsiteX29" fmla="*/ 634436 w 1006969"/>
                <a:gd name="connsiteY29" fmla="*/ 45155 h 830862"/>
                <a:gd name="connsiteX30" fmla="*/ 697654 w 1006969"/>
                <a:gd name="connsiteY30" fmla="*/ 45155 h 830862"/>
                <a:gd name="connsiteX31" fmla="*/ 733778 w 1006969"/>
                <a:gd name="connsiteY31" fmla="*/ 54186 h 830862"/>
                <a:gd name="connsiteX32" fmla="*/ 751840 w 1006969"/>
                <a:gd name="connsiteY32" fmla="*/ 88053 h 830862"/>
                <a:gd name="connsiteX33" fmla="*/ 781192 w 1006969"/>
                <a:gd name="connsiteY33" fmla="*/ 101600 h 830862"/>
                <a:gd name="connsiteX34" fmla="*/ 837636 w 1006969"/>
                <a:gd name="connsiteY34" fmla="*/ 69991 h 830862"/>
                <a:gd name="connsiteX35" fmla="*/ 860214 w 1006969"/>
                <a:gd name="connsiteY35" fmla="*/ 76764 h 830862"/>
                <a:gd name="connsiteX36" fmla="*/ 862472 w 1006969"/>
                <a:gd name="connsiteY36" fmla="*/ 108373 h 830862"/>
                <a:gd name="connsiteX37" fmla="*/ 869245 w 1006969"/>
                <a:gd name="connsiteY37" fmla="*/ 126435 h 830862"/>
                <a:gd name="connsiteX38" fmla="*/ 826347 w 1006969"/>
                <a:gd name="connsiteY38" fmla="*/ 216746 h 830862"/>
                <a:gd name="connsiteX39" fmla="*/ 772160 w 1006969"/>
                <a:gd name="connsiteY39" fmla="*/ 221262 h 830862"/>
                <a:gd name="connsiteX40" fmla="*/ 751840 w 1006969"/>
                <a:gd name="connsiteY40" fmla="*/ 228035 h 830862"/>
                <a:gd name="connsiteX41" fmla="*/ 702169 w 1006969"/>
                <a:gd name="connsiteY41" fmla="*/ 252871 h 830862"/>
                <a:gd name="connsiteX42" fmla="*/ 686365 w 1006969"/>
                <a:gd name="connsiteY42" fmla="*/ 268675 h 830862"/>
                <a:gd name="connsiteX43" fmla="*/ 695396 w 1006969"/>
                <a:gd name="connsiteY43" fmla="*/ 286737 h 830862"/>
                <a:gd name="connsiteX44" fmla="*/ 684107 w 1006969"/>
                <a:gd name="connsiteY44" fmla="*/ 311573 h 830862"/>
                <a:gd name="connsiteX45" fmla="*/ 706685 w 1006969"/>
                <a:gd name="connsiteY45" fmla="*/ 329635 h 830862"/>
                <a:gd name="connsiteX46" fmla="*/ 722489 w 1006969"/>
                <a:gd name="connsiteY46" fmla="*/ 386080 h 830862"/>
                <a:gd name="connsiteX47" fmla="*/ 738294 w 1006969"/>
                <a:gd name="connsiteY47" fmla="*/ 404142 h 830862"/>
                <a:gd name="connsiteX48" fmla="*/ 783449 w 1006969"/>
                <a:gd name="connsiteY48" fmla="*/ 422204 h 830862"/>
                <a:gd name="connsiteX49" fmla="*/ 801512 w 1006969"/>
                <a:gd name="connsiteY49" fmla="*/ 458328 h 830862"/>
                <a:gd name="connsiteX50" fmla="*/ 810543 w 1006969"/>
                <a:gd name="connsiteY50" fmla="*/ 494453 h 830862"/>
                <a:gd name="connsiteX51" fmla="*/ 833120 w 1006969"/>
                <a:gd name="connsiteY51" fmla="*/ 514773 h 830862"/>
                <a:gd name="connsiteX52" fmla="*/ 878276 w 1006969"/>
                <a:gd name="connsiteY52" fmla="*/ 492195 h 830862"/>
                <a:gd name="connsiteX53" fmla="*/ 916658 w 1006969"/>
                <a:gd name="connsiteY53" fmla="*/ 532835 h 830862"/>
                <a:gd name="connsiteX54" fmla="*/ 916658 w 1006969"/>
                <a:gd name="connsiteY54" fmla="*/ 550897 h 830862"/>
                <a:gd name="connsiteX55" fmla="*/ 952783 w 1006969"/>
                <a:gd name="connsiteY55" fmla="*/ 559928 h 830862"/>
                <a:gd name="connsiteX56" fmla="*/ 986649 w 1006969"/>
                <a:gd name="connsiteY56" fmla="*/ 548640 h 830862"/>
                <a:gd name="connsiteX57" fmla="*/ 993423 w 1006969"/>
                <a:gd name="connsiteY57" fmla="*/ 568960 h 830862"/>
                <a:gd name="connsiteX58" fmla="*/ 975360 w 1006969"/>
                <a:gd name="connsiteY58" fmla="*/ 584764 h 830862"/>
                <a:gd name="connsiteX59" fmla="*/ 986649 w 1006969"/>
                <a:gd name="connsiteY59" fmla="*/ 616373 h 830862"/>
                <a:gd name="connsiteX60" fmla="*/ 1006969 w 1006969"/>
                <a:gd name="connsiteY60" fmla="*/ 618631 h 830862"/>
                <a:gd name="connsiteX61" fmla="*/ 986649 w 1006969"/>
                <a:gd name="connsiteY61" fmla="*/ 659271 h 830862"/>
                <a:gd name="connsiteX62" fmla="*/ 997938 w 1006969"/>
                <a:gd name="connsiteY62" fmla="*/ 672817 h 830862"/>
                <a:gd name="connsiteX63" fmla="*/ 997938 w 1006969"/>
                <a:gd name="connsiteY63" fmla="*/ 706684 h 830862"/>
                <a:gd name="connsiteX64" fmla="*/ 955040 w 1006969"/>
                <a:gd name="connsiteY64" fmla="*/ 708942 h 830862"/>
                <a:gd name="connsiteX65" fmla="*/ 991165 w 1006969"/>
                <a:gd name="connsiteY65" fmla="*/ 754097 h 830862"/>
                <a:gd name="connsiteX66" fmla="*/ 991165 w 1006969"/>
                <a:gd name="connsiteY66" fmla="*/ 790222 h 830862"/>
                <a:gd name="connsiteX67" fmla="*/ 975360 w 1006969"/>
                <a:gd name="connsiteY67" fmla="*/ 819573 h 830862"/>
                <a:gd name="connsiteX68" fmla="*/ 943752 w 1006969"/>
                <a:gd name="connsiteY68" fmla="*/ 830862 h 830862"/>
                <a:gd name="connsiteX69" fmla="*/ 909885 w 1006969"/>
                <a:gd name="connsiteY69" fmla="*/ 796995 h 830862"/>
                <a:gd name="connsiteX70" fmla="*/ 909885 w 1006969"/>
                <a:gd name="connsiteY70" fmla="*/ 754097 h 830862"/>
                <a:gd name="connsiteX71" fmla="*/ 887307 w 1006969"/>
                <a:gd name="connsiteY71" fmla="*/ 749582 h 830862"/>
                <a:gd name="connsiteX72" fmla="*/ 866987 w 1006969"/>
                <a:gd name="connsiteY72" fmla="*/ 686364 h 830862"/>
                <a:gd name="connsiteX73" fmla="*/ 830863 w 1006969"/>
                <a:gd name="connsiteY73" fmla="*/ 724746 h 830862"/>
                <a:gd name="connsiteX74" fmla="*/ 787965 w 1006969"/>
                <a:gd name="connsiteY74" fmla="*/ 731520 h 830862"/>
                <a:gd name="connsiteX75" fmla="*/ 708943 w 1006969"/>
                <a:gd name="connsiteY75" fmla="*/ 672817 h 830862"/>
                <a:gd name="connsiteX76" fmla="*/ 708943 w 1006969"/>
                <a:gd name="connsiteY76" fmla="*/ 632177 h 830862"/>
                <a:gd name="connsiteX77" fmla="*/ 670560 w 1006969"/>
                <a:gd name="connsiteY77" fmla="*/ 625404 h 830862"/>
                <a:gd name="connsiteX78" fmla="*/ 611858 w 1006969"/>
                <a:gd name="connsiteY78" fmla="*/ 625404 h 830862"/>
                <a:gd name="connsiteX79" fmla="*/ 541867 w 1006969"/>
                <a:gd name="connsiteY79" fmla="*/ 618631 h 830862"/>
                <a:gd name="connsiteX80" fmla="*/ 512516 w 1006969"/>
                <a:gd name="connsiteY80" fmla="*/ 657013 h 830862"/>
                <a:gd name="connsiteX81" fmla="*/ 523805 w 1006969"/>
                <a:gd name="connsiteY81" fmla="*/ 679591 h 830862"/>
                <a:gd name="connsiteX82" fmla="*/ 485423 w 1006969"/>
                <a:gd name="connsiteY82" fmla="*/ 686364 h 830862"/>
                <a:gd name="connsiteX83" fmla="*/ 413174 w 1006969"/>
                <a:gd name="connsiteY83" fmla="*/ 686364 h 830862"/>
                <a:gd name="connsiteX84" fmla="*/ 381565 w 1006969"/>
                <a:gd name="connsiteY84" fmla="*/ 661528 h 830862"/>
                <a:gd name="connsiteX85" fmla="*/ 356729 w 1006969"/>
                <a:gd name="connsiteY85" fmla="*/ 681848 h 830862"/>
                <a:gd name="connsiteX86" fmla="*/ 334152 w 1006969"/>
                <a:gd name="connsiteY86" fmla="*/ 684106 h 830862"/>
                <a:gd name="connsiteX87" fmla="*/ 318347 w 1006969"/>
                <a:gd name="connsiteY87" fmla="*/ 711200 h 830862"/>
                <a:gd name="connsiteX88" fmla="*/ 318347 w 1006969"/>
                <a:gd name="connsiteY88" fmla="*/ 733777 h 830862"/>
                <a:gd name="connsiteX89" fmla="*/ 273192 w 1006969"/>
                <a:gd name="connsiteY89" fmla="*/ 767644 h 830862"/>
                <a:gd name="connsiteX90" fmla="*/ 261903 w 1006969"/>
                <a:gd name="connsiteY90" fmla="*/ 758613 h 830862"/>
                <a:gd name="connsiteX91" fmla="*/ 295769 w 1006969"/>
                <a:gd name="connsiteY91" fmla="*/ 708942 h 830862"/>
                <a:gd name="connsiteX92" fmla="*/ 284480 w 1006969"/>
                <a:gd name="connsiteY92" fmla="*/ 688622 h 830862"/>
                <a:gd name="connsiteX93" fmla="*/ 257387 w 1006969"/>
                <a:gd name="connsiteY93" fmla="*/ 661528 h 830862"/>
                <a:gd name="connsiteX94" fmla="*/ 205458 w 1006969"/>
                <a:gd name="connsiteY94" fmla="*/ 652497 h 830862"/>
                <a:gd name="connsiteX95" fmla="*/ 167076 w 1006969"/>
                <a:gd name="connsiteY95" fmla="*/ 629920 h 830862"/>
                <a:gd name="connsiteX96" fmla="*/ 110632 w 1006969"/>
                <a:gd name="connsiteY96" fmla="*/ 620888 h 830862"/>
                <a:gd name="connsiteX97" fmla="*/ 69992 w 1006969"/>
                <a:gd name="connsiteY97" fmla="*/ 620888 h 830862"/>
                <a:gd name="connsiteX98" fmla="*/ 63218 w 1006969"/>
                <a:gd name="connsiteY98" fmla="*/ 632177 h 830862"/>
                <a:gd name="connsiteX99" fmla="*/ 6774 w 1006969"/>
                <a:gd name="connsiteY99" fmla="*/ 575733 h 83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006969" h="830862">
                  <a:moveTo>
                    <a:pt x="6774" y="575733"/>
                  </a:moveTo>
                  <a:lnTo>
                    <a:pt x="0" y="521546"/>
                  </a:lnTo>
                  <a:lnTo>
                    <a:pt x="18063" y="487680"/>
                  </a:lnTo>
                  <a:lnTo>
                    <a:pt x="38383" y="483164"/>
                  </a:lnTo>
                  <a:lnTo>
                    <a:pt x="103858" y="498968"/>
                  </a:lnTo>
                  <a:lnTo>
                    <a:pt x="142240" y="467360"/>
                  </a:lnTo>
                  <a:lnTo>
                    <a:pt x="158045" y="483164"/>
                  </a:lnTo>
                  <a:lnTo>
                    <a:pt x="194169" y="476391"/>
                  </a:lnTo>
                  <a:lnTo>
                    <a:pt x="223520" y="458328"/>
                  </a:lnTo>
                  <a:lnTo>
                    <a:pt x="250614" y="451555"/>
                  </a:lnTo>
                  <a:lnTo>
                    <a:pt x="286738" y="462844"/>
                  </a:lnTo>
                  <a:lnTo>
                    <a:pt x="295769" y="417688"/>
                  </a:lnTo>
                  <a:lnTo>
                    <a:pt x="298027" y="390595"/>
                  </a:lnTo>
                  <a:lnTo>
                    <a:pt x="291254" y="356728"/>
                  </a:lnTo>
                  <a:lnTo>
                    <a:pt x="273192" y="354471"/>
                  </a:lnTo>
                  <a:lnTo>
                    <a:pt x="252872" y="338666"/>
                  </a:lnTo>
                  <a:lnTo>
                    <a:pt x="237067" y="304800"/>
                  </a:lnTo>
                  <a:lnTo>
                    <a:pt x="221263" y="264160"/>
                  </a:lnTo>
                  <a:lnTo>
                    <a:pt x="255129" y="275448"/>
                  </a:lnTo>
                  <a:lnTo>
                    <a:pt x="275449" y="268675"/>
                  </a:lnTo>
                  <a:lnTo>
                    <a:pt x="331894" y="189653"/>
                  </a:lnTo>
                  <a:lnTo>
                    <a:pt x="372534" y="144497"/>
                  </a:lnTo>
                  <a:lnTo>
                    <a:pt x="397369" y="97084"/>
                  </a:lnTo>
                  <a:lnTo>
                    <a:pt x="444783" y="108373"/>
                  </a:lnTo>
                  <a:lnTo>
                    <a:pt x="512516" y="103857"/>
                  </a:lnTo>
                  <a:lnTo>
                    <a:pt x="555414" y="74506"/>
                  </a:lnTo>
                  <a:lnTo>
                    <a:pt x="589280" y="42897"/>
                  </a:lnTo>
                  <a:lnTo>
                    <a:pt x="616374" y="11288"/>
                  </a:lnTo>
                  <a:lnTo>
                    <a:pt x="632178" y="0"/>
                  </a:lnTo>
                  <a:lnTo>
                    <a:pt x="634436" y="45155"/>
                  </a:lnTo>
                  <a:lnTo>
                    <a:pt x="697654" y="45155"/>
                  </a:lnTo>
                  <a:lnTo>
                    <a:pt x="733778" y="54186"/>
                  </a:lnTo>
                  <a:lnTo>
                    <a:pt x="751840" y="88053"/>
                  </a:lnTo>
                  <a:lnTo>
                    <a:pt x="781192" y="101600"/>
                  </a:lnTo>
                  <a:lnTo>
                    <a:pt x="837636" y="69991"/>
                  </a:lnTo>
                  <a:lnTo>
                    <a:pt x="860214" y="76764"/>
                  </a:lnTo>
                  <a:lnTo>
                    <a:pt x="862472" y="108373"/>
                  </a:lnTo>
                  <a:lnTo>
                    <a:pt x="869245" y="126435"/>
                  </a:lnTo>
                  <a:lnTo>
                    <a:pt x="826347" y="216746"/>
                  </a:lnTo>
                  <a:lnTo>
                    <a:pt x="772160" y="221262"/>
                  </a:lnTo>
                  <a:lnTo>
                    <a:pt x="751840" y="228035"/>
                  </a:lnTo>
                  <a:lnTo>
                    <a:pt x="702169" y="252871"/>
                  </a:lnTo>
                  <a:lnTo>
                    <a:pt x="686365" y="268675"/>
                  </a:lnTo>
                  <a:lnTo>
                    <a:pt x="695396" y="286737"/>
                  </a:lnTo>
                  <a:lnTo>
                    <a:pt x="684107" y="311573"/>
                  </a:lnTo>
                  <a:lnTo>
                    <a:pt x="706685" y="329635"/>
                  </a:lnTo>
                  <a:lnTo>
                    <a:pt x="722489" y="386080"/>
                  </a:lnTo>
                  <a:lnTo>
                    <a:pt x="738294" y="404142"/>
                  </a:lnTo>
                  <a:lnTo>
                    <a:pt x="783449" y="422204"/>
                  </a:lnTo>
                  <a:lnTo>
                    <a:pt x="801512" y="458328"/>
                  </a:lnTo>
                  <a:lnTo>
                    <a:pt x="810543" y="494453"/>
                  </a:lnTo>
                  <a:lnTo>
                    <a:pt x="833120" y="514773"/>
                  </a:lnTo>
                  <a:lnTo>
                    <a:pt x="878276" y="492195"/>
                  </a:lnTo>
                  <a:lnTo>
                    <a:pt x="916658" y="532835"/>
                  </a:lnTo>
                  <a:lnTo>
                    <a:pt x="916658" y="550897"/>
                  </a:lnTo>
                  <a:lnTo>
                    <a:pt x="952783" y="559928"/>
                  </a:lnTo>
                  <a:lnTo>
                    <a:pt x="986649" y="548640"/>
                  </a:lnTo>
                  <a:lnTo>
                    <a:pt x="993423" y="568960"/>
                  </a:lnTo>
                  <a:lnTo>
                    <a:pt x="975360" y="584764"/>
                  </a:lnTo>
                  <a:lnTo>
                    <a:pt x="986649" y="616373"/>
                  </a:lnTo>
                  <a:lnTo>
                    <a:pt x="1006969" y="618631"/>
                  </a:lnTo>
                  <a:lnTo>
                    <a:pt x="986649" y="659271"/>
                  </a:lnTo>
                  <a:lnTo>
                    <a:pt x="997938" y="672817"/>
                  </a:lnTo>
                  <a:lnTo>
                    <a:pt x="997938" y="706684"/>
                  </a:lnTo>
                  <a:lnTo>
                    <a:pt x="955040" y="708942"/>
                  </a:lnTo>
                  <a:lnTo>
                    <a:pt x="991165" y="754097"/>
                  </a:lnTo>
                  <a:lnTo>
                    <a:pt x="991165" y="790222"/>
                  </a:lnTo>
                  <a:lnTo>
                    <a:pt x="975360" y="819573"/>
                  </a:lnTo>
                  <a:lnTo>
                    <a:pt x="943752" y="830862"/>
                  </a:lnTo>
                  <a:lnTo>
                    <a:pt x="909885" y="796995"/>
                  </a:lnTo>
                  <a:lnTo>
                    <a:pt x="909885" y="754097"/>
                  </a:lnTo>
                  <a:lnTo>
                    <a:pt x="887307" y="749582"/>
                  </a:lnTo>
                  <a:lnTo>
                    <a:pt x="866987" y="686364"/>
                  </a:lnTo>
                  <a:lnTo>
                    <a:pt x="830863" y="724746"/>
                  </a:lnTo>
                  <a:lnTo>
                    <a:pt x="787965" y="731520"/>
                  </a:lnTo>
                  <a:lnTo>
                    <a:pt x="708943" y="672817"/>
                  </a:lnTo>
                  <a:lnTo>
                    <a:pt x="708943" y="632177"/>
                  </a:lnTo>
                  <a:lnTo>
                    <a:pt x="670560" y="625404"/>
                  </a:lnTo>
                  <a:lnTo>
                    <a:pt x="611858" y="625404"/>
                  </a:lnTo>
                  <a:lnTo>
                    <a:pt x="541867" y="618631"/>
                  </a:lnTo>
                  <a:lnTo>
                    <a:pt x="512516" y="657013"/>
                  </a:lnTo>
                  <a:lnTo>
                    <a:pt x="523805" y="679591"/>
                  </a:lnTo>
                  <a:lnTo>
                    <a:pt x="485423" y="686364"/>
                  </a:lnTo>
                  <a:lnTo>
                    <a:pt x="413174" y="686364"/>
                  </a:lnTo>
                  <a:lnTo>
                    <a:pt x="381565" y="661528"/>
                  </a:lnTo>
                  <a:lnTo>
                    <a:pt x="356729" y="681848"/>
                  </a:lnTo>
                  <a:lnTo>
                    <a:pt x="334152" y="684106"/>
                  </a:lnTo>
                  <a:lnTo>
                    <a:pt x="318347" y="711200"/>
                  </a:lnTo>
                  <a:lnTo>
                    <a:pt x="318347" y="733777"/>
                  </a:lnTo>
                  <a:lnTo>
                    <a:pt x="273192" y="767644"/>
                  </a:lnTo>
                  <a:lnTo>
                    <a:pt x="261903" y="758613"/>
                  </a:lnTo>
                  <a:lnTo>
                    <a:pt x="295769" y="708942"/>
                  </a:lnTo>
                  <a:lnTo>
                    <a:pt x="284480" y="688622"/>
                  </a:lnTo>
                  <a:lnTo>
                    <a:pt x="257387" y="661528"/>
                  </a:lnTo>
                  <a:lnTo>
                    <a:pt x="205458" y="652497"/>
                  </a:lnTo>
                  <a:lnTo>
                    <a:pt x="167076" y="629920"/>
                  </a:lnTo>
                  <a:lnTo>
                    <a:pt x="110632" y="620888"/>
                  </a:lnTo>
                  <a:lnTo>
                    <a:pt x="69992" y="620888"/>
                  </a:lnTo>
                  <a:lnTo>
                    <a:pt x="63218" y="632177"/>
                  </a:lnTo>
                  <a:lnTo>
                    <a:pt x="6774" y="57573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Sekong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841970" y="5318637"/>
              <a:ext cx="929640" cy="846667"/>
            </a:xfrm>
            <a:custGeom>
              <a:avLst/>
              <a:gdLst>
                <a:gd name="connsiteX0" fmla="*/ 322862 w 1239520"/>
                <a:gd name="connsiteY0" fmla="*/ 29351 h 1128889"/>
                <a:gd name="connsiteX1" fmla="*/ 264160 w 1239520"/>
                <a:gd name="connsiteY1" fmla="*/ 74507 h 1128889"/>
                <a:gd name="connsiteX2" fmla="*/ 248356 w 1239520"/>
                <a:gd name="connsiteY2" fmla="*/ 65475 h 1128889"/>
                <a:gd name="connsiteX3" fmla="*/ 216747 w 1239520"/>
                <a:gd name="connsiteY3" fmla="*/ 81280 h 1128889"/>
                <a:gd name="connsiteX4" fmla="*/ 221262 w 1239520"/>
                <a:gd name="connsiteY4" fmla="*/ 106115 h 1128889"/>
                <a:gd name="connsiteX5" fmla="*/ 255129 w 1239520"/>
                <a:gd name="connsiteY5" fmla="*/ 121920 h 1128889"/>
                <a:gd name="connsiteX6" fmla="*/ 291253 w 1239520"/>
                <a:gd name="connsiteY6" fmla="*/ 121920 h 1128889"/>
                <a:gd name="connsiteX7" fmla="*/ 302542 w 1239520"/>
                <a:gd name="connsiteY7" fmla="*/ 151271 h 1128889"/>
                <a:gd name="connsiteX8" fmla="*/ 293511 w 1239520"/>
                <a:gd name="connsiteY8" fmla="*/ 171591 h 1128889"/>
                <a:gd name="connsiteX9" fmla="*/ 239325 w 1239520"/>
                <a:gd name="connsiteY9" fmla="*/ 185138 h 1128889"/>
                <a:gd name="connsiteX10" fmla="*/ 230293 w 1239520"/>
                <a:gd name="connsiteY10" fmla="*/ 205458 h 1128889"/>
                <a:gd name="connsiteX11" fmla="*/ 212231 w 1239520"/>
                <a:gd name="connsiteY11" fmla="*/ 255129 h 1128889"/>
                <a:gd name="connsiteX12" fmla="*/ 212231 w 1239520"/>
                <a:gd name="connsiteY12" fmla="*/ 264160 h 1128889"/>
                <a:gd name="connsiteX13" fmla="*/ 239325 w 1239520"/>
                <a:gd name="connsiteY13" fmla="*/ 300284 h 1128889"/>
                <a:gd name="connsiteX14" fmla="*/ 268676 w 1239520"/>
                <a:gd name="connsiteY14" fmla="*/ 307058 h 1128889"/>
                <a:gd name="connsiteX15" fmla="*/ 286738 w 1239520"/>
                <a:gd name="connsiteY15" fmla="*/ 343182 h 1128889"/>
                <a:gd name="connsiteX16" fmla="*/ 322862 w 1239520"/>
                <a:gd name="connsiteY16" fmla="*/ 356729 h 1128889"/>
                <a:gd name="connsiteX17" fmla="*/ 304800 w 1239520"/>
                <a:gd name="connsiteY17" fmla="*/ 388338 h 1128889"/>
                <a:gd name="connsiteX18" fmla="*/ 284480 w 1239520"/>
                <a:gd name="connsiteY18" fmla="*/ 388338 h 1128889"/>
                <a:gd name="connsiteX19" fmla="*/ 268676 w 1239520"/>
                <a:gd name="connsiteY19" fmla="*/ 404142 h 1128889"/>
                <a:gd name="connsiteX20" fmla="*/ 293511 w 1239520"/>
                <a:gd name="connsiteY20" fmla="*/ 426720 h 1128889"/>
                <a:gd name="connsiteX21" fmla="*/ 288996 w 1239520"/>
                <a:gd name="connsiteY21" fmla="*/ 442524 h 1128889"/>
                <a:gd name="connsiteX22" fmla="*/ 270933 w 1239520"/>
                <a:gd name="connsiteY22" fmla="*/ 442524 h 1128889"/>
                <a:gd name="connsiteX23" fmla="*/ 259645 w 1239520"/>
                <a:gd name="connsiteY23" fmla="*/ 480907 h 1128889"/>
                <a:gd name="connsiteX24" fmla="*/ 232551 w 1239520"/>
                <a:gd name="connsiteY24" fmla="*/ 485422 h 1128889"/>
                <a:gd name="connsiteX25" fmla="*/ 234809 w 1239520"/>
                <a:gd name="connsiteY25" fmla="*/ 523804 h 1128889"/>
                <a:gd name="connsiteX26" fmla="*/ 261902 w 1239520"/>
                <a:gd name="connsiteY26" fmla="*/ 528320 h 1128889"/>
                <a:gd name="connsiteX27" fmla="*/ 268676 w 1239520"/>
                <a:gd name="connsiteY27" fmla="*/ 562187 h 1128889"/>
                <a:gd name="connsiteX28" fmla="*/ 268676 w 1239520"/>
                <a:gd name="connsiteY28" fmla="*/ 602827 h 1128889"/>
                <a:gd name="connsiteX29" fmla="*/ 261902 w 1239520"/>
                <a:gd name="connsiteY29" fmla="*/ 643467 h 1128889"/>
                <a:gd name="connsiteX30" fmla="*/ 246098 w 1239520"/>
                <a:gd name="connsiteY30" fmla="*/ 684107 h 1128889"/>
                <a:gd name="connsiteX31" fmla="*/ 207716 w 1239520"/>
                <a:gd name="connsiteY31" fmla="*/ 736035 h 1128889"/>
                <a:gd name="connsiteX32" fmla="*/ 178365 w 1239520"/>
                <a:gd name="connsiteY32" fmla="*/ 749582 h 1128889"/>
                <a:gd name="connsiteX33" fmla="*/ 130951 w 1239520"/>
                <a:gd name="connsiteY33" fmla="*/ 783449 h 1128889"/>
                <a:gd name="connsiteX34" fmla="*/ 110631 w 1239520"/>
                <a:gd name="connsiteY34" fmla="*/ 778933 h 1128889"/>
                <a:gd name="connsiteX35" fmla="*/ 60960 w 1239520"/>
                <a:gd name="connsiteY35" fmla="*/ 792480 h 1128889"/>
                <a:gd name="connsiteX36" fmla="*/ 24836 w 1239520"/>
                <a:gd name="connsiteY36" fmla="*/ 812800 h 1128889"/>
                <a:gd name="connsiteX37" fmla="*/ 0 w 1239520"/>
                <a:gd name="connsiteY37" fmla="*/ 830862 h 1128889"/>
                <a:gd name="connsiteX38" fmla="*/ 11289 w 1239520"/>
                <a:gd name="connsiteY38" fmla="*/ 891822 h 1128889"/>
                <a:gd name="connsiteX39" fmla="*/ 42898 w 1239520"/>
                <a:gd name="connsiteY39" fmla="*/ 921173 h 1128889"/>
                <a:gd name="connsiteX40" fmla="*/ 67733 w 1239520"/>
                <a:gd name="connsiteY40" fmla="*/ 952782 h 1128889"/>
                <a:gd name="connsiteX41" fmla="*/ 112889 w 1239520"/>
                <a:gd name="connsiteY41" fmla="*/ 952782 h 1128889"/>
                <a:gd name="connsiteX42" fmla="*/ 124178 w 1239520"/>
                <a:gd name="connsiteY42" fmla="*/ 984391 h 1128889"/>
                <a:gd name="connsiteX43" fmla="*/ 158045 w 1239520"/>
                <a:gd name="connsiteY43" fmla="*/ 1011484 h 1128889"/>
                <a:gd name="connsiteX44" fmla="*/ 221262 w 1239520"/>
                <a:gd name="connsiteY44" fmla="*/ 1002453 h 1128889"/>
                <a:gd name="connsiteX45" fmla="*/ 277707 w 1239520"/>
                <a:gd name="connsiteY45" fmla="*/ 966329 h 1128889"/>
                <a:gd name="connsiteX46" fmla="*/ 313831 w 1239520"/>
                <a:gd name="connsiteY46" fmla="*/ 973102 h 1128889"/>
                <a:gd name="connsiteX47" fmla="*/ 336409 w 1239520"/>
                <a:gd name="connsiteY47" fmla="*/ 997938 h 1128889"/>
                <a:gd name="connsiteX48" fmla="*/ 388338 w 1239520"/>
                <a:gd name="connsiteY48" fmla="*/ 1000195 h 1128889"/>
                <a:gd name="connsiteX49" fmla="*/ 449298 w 1239520"/>
                <a:gd name="connsiteY49" fmla="*/ 988907 h 1128889"/>
                <a:gd name="connsiteX50" fmla="*/ 451556 w 1239520"/>
                <a:gd name="connsiteY50" fmla="*/ 1043093 h 1128889"/>
                <a:gd name="connsiteX51" fmla="*/ 526062 w 1239520"/>
                <a:gd name="connsiteY51" fmla="*/ 1101795 h 1128889"/>
                <a:gd name="connsiteX52" fmla="*/ 535093 w 1239520"/>
                <a:gd name="connsiteY52" fmla="*/ 1115342 h 1128889"/>
                <a:gd name="connsiteX53" fmla="*/ 596053 w 1239520"/>
                <a:gd name="connsiteY53" fmla="*/ 1110827 h 1128889"/>
                <a:gd name="connsiteX54" fmla="*/ 634436 w 1239520"/>
                <a:gd name="connsiteY54" fmla="*/ 1106311 h 1128889"/>
                <a:gd name="connsiteX55" fmla="*/ 654756 w 1239520"/>
                <a:gd name="connsiteY55" fmla="*/ 1108569 h 1128889"/>
                <a:gd name="connsiteX56" fmla="*/ 690880 w 1239520"/>
                <a:gd name="connsiteY56" fmla="*/ 1128889 h 1128889"/>
                <a:gd name="connsiteX57" fmla="*/ 702169 w 1239520"/>
                <a:gd name="connsiteY57" fmla="*/ 1081475 h 1128889"/>
                <a:gd name="connsiteX58" fmla="*/ 717973 w 1239520"/>
                <a:gd name="connsiteY58" fmla="*/ 1040835 h 1128889"/>
                <a:gd name="connsiteX59" fmla="*/ 760871 w 1239520"/>
                <a:gd name="connsiteY59" fmla="*/ 1016000 h 1128889"/>
                <a:gd name="connsiteX60" fmla="*/ 706685 w 1239520"/>
                <a:gd name="connsiteY60" fmla="*/ 973102 h 1128889"/>
                <a:gd name="connsiteX61" fmla="*/ 695396 w 1239520"/>
                <a:gd name="connsiteY61" fmla="*/ 930204 h 1128889"/>
                <a:gd name="connsiteX62" fmla="*/ 706685 w 1239520"/>
                <a:gd name="connsiteY62" fmla="*/ 916658 h 1128889"/>
                <a:gd name="connsiteX63" fmla="*/ 650240 w 1239520"/>
                <a:gd name="connsiteY63" fmla="*/ 905369 h 1128889"/>
                <a:gd name="connsiteX64" fmla="*/ 641209 w 1239520"/>
                <a:gd name="connsiteY64" fmla="*/ 866987 h 1128889"/>
                <a:gd name="connsiteX65" fmla="*/ 643467 w 1239520"/>
                <a:gd name="connsiteY65" fmla="*/ 842151 h 1128889"/>
                <a:gd name="connsiteX66" fmla="*/ 618631 w 1239520"/>
                <a:gd name="connsiteY66" fmla="*/ 830862 h 1128889"/>
                <a:gd name="connsiteX67" fmla="*/ 609600 w 1239520"/>
                <a:gd name="connsiteY67" fmla="*/ 803769 h 1128889"/>
                <a:gd name="connsiteX68" fmla="*/ 625405 w 1239520"/>
                <a:gd name="connsiteY68" fmla="*/ 796995 h 1128889"/>
                <a:gd name="connsiteX69" fmla="*/ 645725 w 1239520"/>
                <a:gd name="connsiteY69" fmla="*/ 796995 h 1128889"/>
                <a:gd name="connsiteX70" fmla="*/ 686365 w 1239520"/>
                <a:gd name="connsiteY70" fmla="*/ 803769 h 1128889"/>
                <a:gd name="connsiteX71" fmla="*/ 708942 w 1239520"/>
                <a:gd name="connsiteY71" fmla="*/ 794738 h 1128889"/>
                <a:gd name="connsiteX72" fmla="*/ 751840 w 1239520"/>
                <a:gd name="connsiteY72" fmla="*/ 799253 h 1128889"/>
                <a:gd name="connsiteX73" fmla="*/ 747325 w 1239520"/>
                <a:gd name="connsiteY73" fmla="*/ 808284 h 1128889"/>
                <a:gd name="connsiteX74" fmla="*/ 767645 w 1239520"/>
                <a:gd name="connsiteY74" fmla="*/ 806027 h 1128889"/>
                <a:gd name="connsiteX75" fmla="*/ 799253 w 1239520"/>
                <a:gd name="connsiteY75" fmla="*/ 781191 h 1128889"/>
                <a:gd name="connsiteX76" fmla="*/ 808285 w 1239520"/>
                <a:gd name="connsiteY76" fmla="*/ 747324 h 1128889"/>
                <a:gd name="connsiteX77" fmla="*/ 806027 w 1239520"/>
                <a:gd name="connsiteY77" fmla="*/ 717973 h 1128889"/>
                <a:gd name="connsiteX78" fmla="*/ 824089 w 1239520"/>
                <a:gd name="connsiteY78" fmla="*/ 715715 h 1128889"/>
                <a:gd name="connsiteX79" fmla="*/ 846667 w 1239520"/>
                <a:gd name="connsiteY79" fmla="*/ 740551 h 1128889"/>
                <a:gd name="connsiteX80" fmla="*/ 880533 w 1239520"/>
                <a:gd name="connsiteY80" fmla="*/ 740551 h 1128889"/>
                <a:gd name="connsiteX81" fmla="*/ 862471 w 1239520"/>
                <a:gd name="connsiteY81" fmla="*/ 693138 h 1128889"/>
                <a:gd name="connsiteX82" fmla="*/ 857956 w 1239520"/>
                <a:gd name="connsiteY82" fmla="*/ 645724 h 1128889"/>
                <a:gd name="connsiteX83" fmla="*/ 833120 w 1239520"/>
                <a:gd name="connsiteY83" fmla="*/ 605084 h 1128889"/>
                <a:gd name="connsiteX84" fmla="*/ 808285 w 1239520"/>
                <a:gd name="connsiteY84" fmla="*/ 562187 h 1128889"/>
                <a:gd name="connsiteX85" fmla="*/ 758613 w 1239520"/>
                <a:gd name="connsiteY85" fmla="*/ 548640 h 1128889"/>
                <a:gd name="connsiteX86" fmla="*/ 729262 w 1239520"/>
                <a:gd name="connsiteY86" fmla="*/ 498969 h 1128889"/>
                <a:gd name="connsiteX87" fmla="*/ 749582 w 1239520"/>
                <a:gd name="connsiteY87" fmla="*/ 480907 h 1128889"/>
                <a:gd name="connsiteX88" fmla="*/ 790222 w 1239520"/>
                <a:gd name="connsiteY88" fmla="*/ 422204 h 1128889"/>
                <a:gd name="connsiteX89" fmla="*/ 821831 w 1239520"/>
                <a:gd name="connsiteY89" fmla="*/ 379307 h 1128889"/>
                <a:gd name="connsiteX90" fmla="*/ 848925 w 1239520"/>
                <a:gd name="connsiteY90" fmla="*/ 338667 h 1128889"/>
                <a:gd name="connsiteX91" fmla="*/ 921173 w 1239520"/>
                <a:gd name="connsiteY91" fmla="*/ 336409 h 1128889"/>
                <a:gd name="connsiteX92" fmla="*/ 932462 w 1239520"/>
                <a:gd name="connsiteY92" fmla="*/ 365760 h 1128889"/>
                <a:gd name="connsiteX93" fmla="*/ 955040 w 1239520"/>
                <a:gd name="connsiteY93" fmla="*/ 374791 h 1128889"/>
                <a:gd name="connsiteX94" fmla="*/ 993422 w 1239520"/>
                <a:gd name="connsiteY94" fmla="*/ 345440 h 1128889"/>
                <a:gd name="connsiteX95" fmla="*/ 986649 w 1239520"/>
                <a:gd name="connsiteY95" fmla="*/ 408658 h 1128889"/>
                <a:gd name="connsiteX96" fmla="*/ 982133 w 1239520"/>
                <a:gd name="connsiteY96" fmla="*/ 419947 h 1128889"/>
                <a:gd name="connsiteX97" fmla="*/ 993422 w 1239520"/>
                <a:gd name="connsiteY97" fmla="*/ 438009 h 1128889"/>
                <a:gd name="connsiteX98" fmla="*/ 979876 w 1239520"/>
                <a:gd name="connsiteY98" fmla="*/ 469618 h 1128889"/>
                <a:gd name="connsiteX99" fmla="*/ 1052125 w 1239520"/>
                <a:gd name="connsiteY99" fmla="*/ 498969 h 1128889"/>
                <a:gd name="connsiteX100" fmla="*/ 1074702 w 1239520"/>
                <a:gd name="connsiteY100" fmla="*/ 498969 h 1128889"/>
                <a:gd name="connsiteX101" fmla="*/ 1081476 w 1239520"/>
                <a:gd name="connsiteY101" fmla="*/ 514773 h 1128889"/>
                <a:gd name="connsiteX102" fmla="*/ 1101796 w 1239520"/>
                <a:gd name="connsiteY102" fmla="*/ 494453 h 1128889"/>
                <a:gd name="connsiteX103" fmla="*/ 1124373 w 1239520"/>
                <a:gd name="connsiteY103" fmla="*/ 494453 h 1128889"/>
                <a:gd name="connsiteX104" fmla="*/ 1162756 w 1239520"/>
                <a:gd name="connsiteY104" fmla="*/ 462844 h 1128889"/>
                <a:gd name="connsiteX105" fmla="*/ 1162756 w 1239520"/>
                <a:gd name="connsiteY105" fmla="*/ 438009 h 1128889"/>
                <a:gd name="connsiteX106" fmla="*/ 1235005 w 1239520"/>
                <a:gd name="connsiteY106" fmla="*/ 370275 h 1128889"/>
                <a:gd name="connsiteX107" fmla="*/ 1239520 w 1239520"/>
                <a:gd name="connsiteY107" fmla="*/ 302542 h 1128889"/>
                <a:gd name="connsiteX108" fmla="*/ 1201138 w 1239520"/>
                <a:gd name="connsiteY108" fmla="*/ 261902 h 1128889"/>
                <a:gd name="connsiteX109" fmla="*/ 1178560 w 1239520"/>
                <a:gd name="connsiteY109" fmla="*/ 237067 h 1128889"/>
                <a:gd name="connsiteX110" fmla="*/ 1149209 w 1239520"/>
                <a:gd name="connsiteY110" fmla="*/ 252871 h 1128889"/>
                <a:gd name="connsiteX111" fmla="*/ 1106311 w 1239520"/>
                <a:gd name="connsiteY111" fmla="*/ 248355 h 1128889"/>
                <a:gd name="connsiteX112" fmla="*/ 1119858 w 1239520"/>
                <a:gd name="connsiteY112" fmla="*/ 223520 h 1128889"/>
                <a:gd name="connsiteX113" fmla="*/ 1149209 w 1239520"/>
                <a:gd name="connsiteY113" fmla="*/ 203200 h 1128889"/>
                <a:gd name="connsiteX114" fmla="*/ 1106311 w 1239520"/>
                <a:gd name="connsiteY114" fmla="*/ 169333 h 1128889"/>
                <a:gd name="connsiteX115" fmla="*/ 1072445 w 1239520"/>
                <a:gd name="connsiteY115" fmla="*/ 146755 h 1128889"/>
                <a:gd name="connsiteX116" fmla="*/ 986649 w 1239520"/>
                <a:gd name="connsiteY116" fmla="*/ 115147 h 1128889"/>
                <a:gd name="connsiteX117" fmla="*/ 943751 w 1239520"/>
                <a:gd name="connsiteY117" fmla="*/ 112889 h 1128889"/>
                <a:gd name="connsiteX118" fmla="*/ 903111 w 1239520"/>
                <a:gd name="connsiteY118" fmla="*/ 119662 h 1128889"/>
                <a:gd name="connsiteX119" fmla="*/ 873760 w 1239520"/>
                <a:gd name="connsiteY119" fmla="*/ 88053 h 1128889"/>
                <a:gd name="connsiteX120" fmla="*/ 853440 w 1239520"/>
                <a:gd name="connsiteY120" fmla="*/ 63218 h 1128889"/>
                <a:gd name="connsiteX121" fmla="*/ 803769 w 1239520"/>
                <a:gd name="connsiteY121" fmla="*/ 90311 h 1128889"/>
                <a:gd name="connsiteX122" fmla="*/ 769902 w 1239520"/>
                <a:gd name="connsiteY122" fmla="*/ 108373 h 1128889"/>
                <a:gd name="connsiteX123" fmla="*/ 729262 w 1239520"/>
                <a:gd name="connsiteY123" fmla="*/ 151271 h 1128889"/>
                <a:gd name="connsiteX124" fmla="*/ 711200 w 1239520"/>
                <a:gd name="connsiteY124" fmla="*/ 126435 h 1128889"/>
                <a:gd name="connsiteX125" fmla="*/ 686365 w 1239520"/>
                <a:gd name="connsiteY125" fmla="*/ 74507 h 1128889"/>
                <a:gd name="connsiteX126" fmla="*/ 679591 w 1239520"/>
                <a:gd name="connsiteY126" fmla="*/ 33867 h 1128889"/>
                <a:gd name="connsiteX127" fmla="*/ 693138 w 1239520"/>
                <a:gd name="connsiteY127" fmla="*/ 29351 h 1128889"/>
                <a:gd name="connsiteX128" fmla="*/ 663787 w 1239520"/>
                <a:gd name="connsiteY128" fmla="*/ 4515 h 1128889"/>
                <a:gd name="connsiteX129" fmla="*/ 616373 w 1239520"/>
                <a:gd name="connsiteY129" fmla="*/ 40640 h 1128889"/>
                <a:gd name="connsiteX130" fmla="*/ 584765 w 1239520"/>
                <a:gd name="connsiteY130" fmla="*/ 0 h 1128889"/>
                <a:gd name="connsiteX131" fmla="*/ 557671 w 1239520"/>
                <a:gd name="connsiteY131" fmla="*/ 13547 h 1128889"/>
                <a:gd name="connsiteX132" fmla="*/ 557671 w 1239520"/>
                <a:gd name="connsiteY132" fmla="*/ 29351 h 1128889"/>
                <a:gd name="connsiteX133" fmla="*/ 478649 w 1239520"/>
                <a:gd name="connsiteY133" fmla="*/ 36124 h 1128889"/>
                <a:gd name="connsiteX134" fmla="*/ 426720 w 1239520"/>
                <a:gd name="connsiteY134" fmla="*/ 36124 h 1128889"/>
                <a:gd name="connsiteX135" fmla="*/ 419947 w 1239520"/>
                <a:gd name="connsiteY135" fmla="*/ 11289 h 1128889"/>
                <a:gd name="connsiteX136" fmla="*/ 322862 w 1239520"/>
                <a:gd name="connsiteY136" fmla="*/ 29351 h 112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239520" h="1128889">
                  <a:moveTo>
                    <a:pt x="322862" y="29351"/>
                  </a:moveTo>
                  <a:lnTo>
                    <a:pt x="264160" y="74507"/>
                  </a:lnTo>
                  <a:lnTo>
                    <a:pt x="248356" y="65475"/>
                  </a:lnTo>
                  <a:lnTo>
                    <a:pt x="216747" y="81280"/>
                  </a:lnTo>
                  <a:lnTo>
                    <a:pt x="221262" y="106115"/>
                  </a:lnTo>
                  <a:lnTo>
                    <a:pt x="255129" y="121920"/>
                  </a:lnTo>
                  <a:lnTo>
                    <a:pt x="291253" y="121920"/>
                  </a:lnTo>
                  <a:lnTo>
                    <a:pt x="302542" y="151271"/>
                  </a:lnTo>
                  <a:lnTo>
                    <a:pt x="293511" y="171591"/>
                  </a:lnTo>
                  <a:lnTo>
                    <a:pt x="239325" y="185138"/>
                  </a:lnTo>
                  <a:lnTo>
                    <a:pt x="230293" y="205458"/>
                  </a:lnTo>
                  <a:lnTo>
                    <a:pt x="212231" y="255129"/>
                  </a:lnTo>
                  <a:lnTo>
                    <a:pt x="212231" y="264160"/>
                  </a:lnTo>
                  <a:lnTo>
                    <a:pt x="239325" y="300284"/>
                  </a:lnTo>
                  <a:lnTo>
                    <a:pt x="268676" y="307058"/>
                  </a:lnTo>
                  <a:lnTo>
                    <a:pt x="286738" y="343182"/>
                  </a:lnTo>
                  <a:lnTo>
                    <a:pt x="322862" y="356729"/>
                  </a:lnTo>
                  <a:lnTo>
                    <a:pt x="304800" y="388338"/>
                  </a:lnTo>
                  <a:lnTo>
                    <a:pt x="284480" y="388338"/>
                  </a:lnTo>
                  <a:lnTo>
                    <a:pt x="268676" y="404142"/>
                  </a:lnTo>
                  <a:lnTo>
                    <a:pt x="293511" y="426720"/>
                  </a:lnTo>
                  <a:lnTo>
                    <a:pt x="288996" y="442524"/>
                  </a:lnTo>
                  <a:lnTo>
                    <a:pt x="270933" y="442524"/>
                  </a:lnTo>
                  <a:lnTo>
                    <a:pt x="259645" y="480907"/>
                  </a:lnTo>
                  <a:lnTo>
                    <a:pt x="232551" y="485422"/>
                  </a:lnTo>
                  <a:lnTo>
                    <a:pt x="234809" y="523804"/>
                  </a:lnTo>
                  <a:lnTo>
                    <a:pt x="261902" y="528320"/>
                  </a:lnTo>
                  <a:lnTo>
                    <a:pt x="268676" y="562187"/>
                  </a:lnTo>
                  <a:lnTo>
                    <a:pt x="268676" y="602827"/>
                  </a:lnTo>
                  <a:lnTo>
                    <a:pt x="261902" y="643467"/>
                  </a:lnTo>
                  <a:lnTo>
                    <a:pt x="246098" y="684107"/>
                  </a:lnTo>
                  <a:lnTo>
                    <a:pt x="207716" y="736035"/>
                  </a:lnTo>
                  <a:lnTo>
                    <a:pt x="178365" y="749582"/>
                  </a:lnTo>
                  <a:lnTo>
                    <a:pt x="130951" y="783449"/>
                  </a:lnTo>
                  <a:lnTo>
                    <a:pt x="110631" y="778933"/>
                  </a:lnTo>
                  <a:lnTo>
                    <a:pt x="60960" y="792480"/>
                  </a:lnTo>
                  <a:lnTo>
                    <a:pt x="24836" y="812800"/>
                  </a:lnTo>
                  <a:lnTo>
                    <a:pt x="0" y="830862"/>
                  </a:lnTo>
                  <a:lnTo>
                    <a:pt x="11289" y="891822"/>
                  </a:lnTo>
                  <a:lnTo>
                    <a:pt x="42898" y="921173"/>
                  </a:lnTo>
                  <a:lnTo>
                    <a:pt x="67733" y="952782"/>
                  </a:lnTo>
                  <a:lnTo>
                    <a:pt x="112889" y="952782"/>
                  </a:lnTo>
                  <a:lnTo>
                    <a:pt x="124178" y="984391"/>
                  </a:lnTo>
                  <a:lnTo>
                    <a:pt x="158045" y="1011484"/>
                  </a:lnTo>
                  <a:lnTo>
                    <a:pt x="221262" y="1002453"/>
                  </a:lnTo>
                  <a:lnTo>
                    <a:pt x="277707" y="966329"/>
                  </a:lnTo>
                  <a:lnTo>
                    <a:pt x="313831" y="973102"/>
                  </a:lnTo>
                  <a:lnTo>
                    <a:pt x="336409" y="997938"/>
                  </a:lnTo>
                  <a:lnTo>
                    <a:pt x="388338" y="1000195"/>
                  </a:lnTo>
                  <a:lnTo>
                    <a:pt x="449298" y="988907"/>
                  </a:lnTo>
                  <a:cubicBezTo>
                    <a:pt x="450051" y="1006969"/>
                    <a:pt x="450803" y="1025031"/>
                    <a:pt x="451556" y="1043093"/>
                  </a:cubicBezTo>
                  <a:lnTo>
                    <a:pt x="526062" y="1101795"/>
                  </a:lnTo>
                  <a:lnTo>
                    <a:pt x="535093" y="1115342"/>
                  </a:lnTo>
                  <a:lnTo>
                    <a:pt x="596053" y="1110827"/>
                  </a:lnTo>
                  <a:lnTo>
                    <a:pt x="634436" y="1106311"/>
                  </a:lnTo>
                  <a:lnTo>
                    <a:pt x="654756" y="1108569"/>
                  </a:lnTo>
                  <a:lnTo>
                    <a:pt x="690880" y="1128889"/>
                  </a:lnTo>
                  <a:lnTo>
                    <a:pt x="702169" y="1081475"/>
                  </a:lnTo>
                  <a:lnTo>
                    <a:pt x="717973" y="1040835"/>
                  </a:lnTo>
                  <a:lnTo>
                    <a:pt x="760871" y="1016000"/>
                  </a:lnTo>
                  <a:lnTo>
                    <a:pt x="706685" y="973102"/>
                  </a:lnTo>
                  <a:lnTo>
                    <a:pt x="695396" y="930204"/>
                  </a:lnTo>
                  <a:lnTo>
                    <a:pt x="706685" y="916658"/>
                  </a:lnTo>
                  <a:lnTo>
                    <a:pt x="650240" y="905369"/>
                  </a:lnTo>
                  <a:lnTo>
                    <a:pt x="641209" y="866987"/>
                  </a:lnTo>
                  <a:lnTo>
                    <a:pt x="643467" y="842151"/>
                  </a:lnTo>
                  <a:lnTo>
                    <a:pt x="618631" y="830862"/>
                  </a:lnTo>
                  <a:lnTo>
                    <a:pt x="609600" y="803769"/>
                  </a:lnTo>
                  <a:lnTo>
                    <a:pt x="625405" y="796995"/>
                  </a:lnTo>
                  <a:lnTo>
                    <a:pt x="645725" y="796995"/>
                  </a:lnTo>
                  <a:lnTo>
                    <a:pt x="686365" y="803769"/>
                  </a:lnTo>
                  <a:lnTo>
                    <a:pt x="708942" y="794738"/>
                  </a:lnTo>
                  <a:lnTo>
                    <a:pt x="751840" y="799253"/>
                  </a:lnTo>
                  <a:lnTo>
                    <a:pt x="747325" y="808284"/>
                  </a:lnTo>
                  <a:lnTo>
                    <a:pt x="767645" y="806027"/>
                  </a:lnTo>
                  <a:lnTo>
                    <a:pt x="799253" y="781191"/>
                  </a:lnTo>
                  <a:lnTo>
                    <a:pt x="808285" y="747324"/>
                  </a:lnTo>
                  <a:lnTo>
                    <a:pt x="806027" y="717973"/>
                  </a:lnTo>
                  <a:lnTo>
                    <a:pt x="824089" y="715715"/>
                  </a:lnTo>
                  <a:lnTo>
                    <a:pt x="846667" y="740551"/>
                  </a:lnTo>
                  <a:lnTo>
                    <a:pt x="880533" y="740551"/>
                  </a:lnTo>
                  <a:lnTo>
                    <a:pt x="862471" y="693138"/>
                  </a:lnTo>
                  <a:lnTo>
                    <a:pt x="857956" y="645724"/>
                  </a:lnTo>
                  <a:lnTo>
                    <a:pt x="833120" y="605084"/>
                  </a:lnTo>
                  <a:lnTo>
                    <a:pt x="808285" y="562187"/>
                  </a:lnTo>
                  <a:lnTo>
                    <a:pt x="758613" y="548640"/>
                  </a:lnTo>
                  <a:lnTo>
                    <a:pt x="729262" y="498969"/>
                  </a:lnTo>
                  <a:lnTo>
                    <a:pt x="749582" y="480907"/>
                  </a:lnTo>
                  <a:lnTo>
                    <a:pt x="790222" y="422204"/>
                  </a:lnTo>
                  <a:lnTo>
                    <a:pt x="821831" y="379307"/>
                  </a:lnTo>
                  <a:lnTo>
                    <a:pt x="848925" y="338667"/>
                  </a:lnTo>
                  <a:lnTo>
                    <a:pt x="921173" y="336409"/>
                  </a:lnTo>
                  <a:lnTo>
                    <a:pt x="932462" y="365760"/>
                  </a:lnTo>
                  <a:lnTo>
                    <a:pt x="955040" y="374791"/>
                  </a:lnTo>
                  <a:lnTo>
                    <a:pt x="993422" y="345440"/>
                  </a:lnTo>
                  <a:lnTo>
                    <a:pt x="986649" y="408658"/>
                  </a:lnTo>
                  <a:lnTo>
                    <a:pt x="982133" y="419947"/>
                  </a:lnTo>
                  <a:lnTo>
                    <a:pt x="993422" y="438009"/>
                  </a:lnTo>
                  <a:lnTo>
                    <a:pt x="979876" y="469618"/>
                  </a:lnTo>
                  <a:lnTo>
                    <a:pt x="1052125" y="498969"/>
                  </a:lnTo>
                  <a:lnTo>
                    <a:pt x="1074702" y="498969"/>
                  </a:lnTo>
                  <a:lnTo>
                    <a:pt x="1081476" y="514773"/>
                  </a:lnTo>
                  <a:lnTo>
                    <a:pt x="1101796" y="494453"/>
                  </a:lnTo>
                  <a:lnTo>
                    <a:pt x="1124373" y="494453"/>
                  </a:lnTo>
                  <a:lnTo>
                    <a:pt x="1162756" y="462844"/>
                  </a:lnTo>
                  <a:lnTo>
                    <a:pt x="1162756" y="438009"/>
                  </a:lnTo>
                  <a:lnTo>
                    <a:pt x="1235005" y="370275"/>
                  </a:lnTo>
                  <a:lnTo>
                    <a:pt x="1239520" y="302542"/>
                  </a:lnTo>
                  <a:lnTo>
                    <a:pt x="1201138" y="261902"/>
                  </a:lnTo>
                  <a:lnTo>
                    <a:pt x="1178560" y="237067"/>
                  </a:lnTo>
                  <a:lnTo>
                    <a:pt x="1149209" y="252871"/>
                  </a:lnTo>
                  <a:lnTo>
                    <a:pt x="1106311" y="248355"/>
                  </a:lnTo>
                  <a:lnTo>
                    <a:pt x="1119858" y="223520"/>
                  </a:lnTo>
                  <a:lnTo>
                    <a:pt x="1149209" y="203200"/>
                  </a:lnTo>
                  <a:lnTo>
                    <a:pt x="1106311" y="169333"/>
                  </a:lnTo>
                  <a:lnTo>
                    <a:pt x="1072445" y="146755"/>
                  </a:lnTo>
                  <a:lnTo>
                    <a:pt x="986649" y="115147"/>
                  </a:lnTo>
                  <a:lnTo>
                    <a:pt x="943751" y="112889"/>
                  </a:lnTo>
                  <a:lnTo>
                    <a:pt x="903111" y="119662"/>
                  </a:lnTo>
                  <a:lnTo>
                    <a:pt x="873760" y="88053"/>
                  </a:lnTo>
                  <a:lnTo>
                    <a:pt x="853440" y="63218"/>
                  </a:lnTo>
                  <a:lnTo>
                    <a:pt x="803769" y="90311"/>
                  </a:lnTo>
                  <a:lnTo>
                    <a:pt x="769902" y="108373"/>
                  </a:lnTo>
                  <a:lnTo>
                    <a:pt x="729262" y="151271"/>
                  </a:lnTo>
                  <a:lnTo>
                    <a:pt x="711200" y="126435"/>
                  </a:lnTo>
                  <a:lnTo>
                    <a:pt x="686365" y="74507"/>
                  </a:lnTo>
                  <a:lnTo>
                    <a:pt x="679591" y="33867"/>
                  </a:lnTo>
                  <a:lnTo>
                    <a:pt x="693138" y="29351"/>
                  </a:lnTo>
                  <a:lnTo>
                    <a:pt x="663787" y="4515"/>
                  </a:lnTo>
                  <a:lnTo>
                    <a:pt x="616373" y="40640"/>
                  </a:lnTo>
                  <a:lnTo>
                    <a:pt x="584765" y="0"/>
                  </a:lnTo>
                  <a:lnTo>
                    <a:pt x="557671" y="13547"/>
                  </a:lnTo>
                  <a:lnTo>
                    <a:pt x="557671" y="29351"/>
                  </a:lnTo>
                  <a:lnTo>
                    <a:pt x="478649" y="36124"/>
                  </a:lnTo>
                  <a:lnTo>
                    <a:pt x="426720" y="36124"/>
                  </a:lnTo>
                  <a:lnTo>
                    <a:pt x="419947" y="11289"/>
                  </a:lnTo>
                  <a:lnTo>
                    <a:pt x="322862" y="2935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600" b="1" dirty="0">
                  <a:solidFill>
                    <a:schemeClr val="bg1"/>
                  </a:solidFill>
                </a:rPr>
                <a:t>Champasak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395475" y="5395459"/>
              <a:ext cx="804333" cy="594360"/>
            </a:xfrm>
            <a:custGeom>
              <a:avLst/>
              <a:gdLst>
                <a:gd name="connsiteX0" fmla="*/ 139982 w 1072444"/>
                <a:gd name="connsiteY0" fmla="*/ 654755 h 792480"/>
                <a:gd name="connsiteX1" fmla="*/ 135467 w 1072444"/>
                <a:gd name="connsiteY1" fmla="*/ 602826 h 792480"/>
                <a:gd name="connsiteX2" fmla="*/ 135467 w 1072444"/>
                <a:gd name="connsiteY2" fmla="*/ 584764 h 792480"/>
                <a:gd name="connsiteX3" fmla="*/ 146755 w 1072444"/>
                <a:gd name="connsiteY3" fmla="*/ 582506 h 792480"/>
                <a:gd name="connsiteX4" fmla="*/ 101600 w 1072444"/>
                <a:gd name="connsiteY4" fmla="*/ 521546 h 792480"/>
                <a:gd name="connsiteX5" fmla="*/ 79022 w 1072444"/>
                <a:gd name="connsiteY5" fmla="*/ 492195 h 792480"/>
                <a:gd name="connsiteX6" fmla="*/ 69991 w 1072444"/>
                <a:gd name="connsiteY6" fmla="*/ 462844 h 792480"/>
                <a:gd name="connsiteX7" fmla="*/ 38382 w 1072444"/>
                <a:gd name="connsiteY7" fmla="*/ 449297 h 792480"/>
                <a:gd name="connsiteX8" fmla="*/ 0 w 1072444"/>
                <a:gd name="connsiteY8" fmla="*/ 408657 h 792480"/>
                <a:gd name="connsiteX9" fmla="*/ 24835 w 1072444"/>
                <a:gd name="connsiteY9" fmla="*/ 377048 h 792480"/>
                <a:gd name="connsiteX10" fmla="*/ 38382 w 1072444"/>
                <a:gd name="connsiteY10" fmla="*/ 336408 h 792480"/>
                <a:gd name="connsiteX11" fmla="*/ 99342 w 1072444"/>
                <a:gd name="connsiteY11" fmla="*/ 266417 h 792480"/>
                <a:gd name="connsiteX12" fmla="*/ 135467 w 1072444"/>
                <a:gd name="connsiteY12" fmla="*/ 252871 h 792480"/>
                <a:gd name="connsiteX13" fmla="*/ 196427 w 1072444"/>
                <a:gd name="connsiteY13" fmla="*/ 264160 h 792480"/>
                <a:gd name="connsiteX14" fmla="*/ 216747 w 1072444"/>
                <a:gd name="connsiteY14" fmla="*/ 282222 h 792480"/>
                <a:gd name="connsiteX15" fmla="*/ 248355 w 1072444"/>
                <a:gd name="connsiteY15" fmla="*/ 264160 h 792480"/>
                <a:gd name="connsiteX16" fmla="*/ 255129 w 1072444"/>
                <a:gd name="connsiteY16" fmla="*/ 257386 h 792480"/>
                <a:gd name="connsiteX17" fmla="*/ 255129 w 1072444"/>
                <a:gd name="connsiteY17" fmla="*/ 309315 h 792480"/>
                <a:gd name="connsiteX18" fmla="*/ 246098 w 1072444"/>
                <a:gd name="connsiteY18" fmla="*/ 340924 h 792480"/>
                <a:gd name="connsiteX19" fmla="*/ 255129 w 1072444"/>
                <a:gd name="connsiteY19" fmla="*/ 345440 h 792480"/>
                <a:gd name="connsiteX20" fmla="*/ 250613 w 1072444"/>
                <a:gd name="connsiteY20" fmla="*/ 358986 h 792480"/>
                <a:gd name="connsiteX21" fmla="*/ 259644 w 1072444"/>
                <a:gd name="connsiteY21" fmla="*/ 386080 h 792480"/>
                <a:gd name="connsiteX22" fmla="*/ 316089 w 1072444"/>
                <a:gd name="connsiteY22" fmla="*/ 404142 h 792480"/>
                <a:gd name="connsiteX23" fmla="*/ 340924 w 1072444"/>
                <a:gd name="connsiteY23" fmla="*/ 406400 h 792480"/>
                <a:gd name="connsiteX24" fmla="*/ 340924 w 1072444"/>
                <a:gd name="connsiteY24" fmla="*/ 426720 h 792480"/>
                <a:gd name="connsiteX25" fmla="*/ 365760 w 1072444"/>
                <a:gd name="connsiteY25" fmla="*/ 395111 h 792480"/>
                <a:gd name="connsiteX26" fmla="*/ 401884 w 1072444"/>
                <a:gd name="connsiteY26" fmla="*/ 397368 h 792480"/>
                <a:gd name="connsiteX27" fmla="*/ 435751 w 1072444"/>
                <a:gd name="connsiteY27" fmla="*/ 349955 h 792480"/>
                <a:gd name="connsiteX28" fmla="*/ 435751 w 1072444"/>
                <a:gd name="connsiteY28" fmla="*/ 329635 h 792480"/>
                <a:gd name="connsiteX29" fmla="*/ 496711 w 1072444"/>
                <a:gd name="connsiteY29" fmla="*/ 288995 h 792480"/>
                <a:gd name="connsiteX30" fmla="*/ 496711 w 1072444"/>
                <a:gd name="connsiteY30" fmla="*/ 232551 h 792480"/>
                <a:gd name="connsiteX31" fmla="*/ 485422 w 1072444"/>
                <a:gd name="connsiteY31" fmla="*/ 173848 h 792480"/>
                <a:gd name="connsiteX32" fmla="*/ 449298 w 1072444"/>
                <a:gd name="connsiteY32" fmla="*/ 151271 h 792480"/>
                <a:gd name="connsiteX33" fmla="*/ 399627 w 1072444"/>
                <a:gd name="connsiteY33" fmla="*/ 160302 h 792480"/>
                <a:gd name="connsiteX34" fmla="*/ 372533 w 1072444"/>
                <a:gd name="connsiteY34" fmla="*/ 155786 h 792480"/>
                <a:gd name="connsiteX35" fmla="*/ 426720 w 1072444"/>
                <a:gd name="connsiteY35" fmla="*/ 121920 h 792480"/>
                <a:gd name="connsiteX36" fmla="*/ 433493 w 1072444"/>
                <a:gd name="connsiteY36" fmla="*/ 69991 h 792480"/>
                <a:gd name="connsiteX37" fmla="*/ 467360 w 1072444"/>
                <a:gd name="connsiteY37" fmla="*/ 69991 h 792480"/>
                <a:gd name="connsiteX38" fmla="*/ 496711 w 1072444"/>
                <a:gd name="connsiteY38" fmla="*/ 58702 h 792480"/>
                <a:gd name="connsiteX39" fmla="*/ 589280 w 1072444"/>
                <a:gd name="connsiteY39" fmla="*/ 90311 h 792480"/>
                <a:gd name="connsiteX40" fmla="*/ 620889 w 1072444"/>
                <a:gd name="connsiteY40" fmla="*/ 65475 h 792480"/>
                <a:gd name="connsiteX41" fmla="*/ 638951 w 1072444"/>
                <a:gd name="connsiteY41" fmla="*/ 33866 h 792480"/>
                <a:gd name="connsiteX42" fmla="*/ 659271 w 1072444"/>
                <a:gd name="connsiteY42" fmla="*/ 0 h 792480"/>
                <a:gd name="connsiteX43" fmla="*/ 738293 w 1072444"/>
                <a:gd name="connsiteY43" fmla="*/ 15804 h 792480"/>
                <a:gd name="connsiteX44" fmla="*/ 796995 w 1072444"/>
                <a:gd name="connsiteY44" fmla="*/ 13546 h 792480"/>
                <a:gd name="connsiteX45" fmla="*/ 833120 w 1072444"/>
                <a:gd name="connsiteY45" fmla="*/ 15804 h 792480"/>
                <a:gd name="connsiteX46" fmla="*/ 833120 w 1072444"/>
                <a:gd name="connsiteY46" fmla="*/ 69991 h 792480"/>
                <a:gd name="connsiteX47" fmla="*/ 873760 w 1072444"/>
                <a:gd name="connsiteY47" fmla="*/ 97084 h 792480"/>
                <a:gd name="connsiteX48" fmla="*/ 914400 w 1072444"/>
                <a:gd name="connsiteY48" fmla="*/ 124177 h 792480"/>
                <a:gd name="connsiteX49" fmla="*/ 959555 w 1072444"/>
                <a:gd name="connsiteY49" fmla="*/ 81280 h 792480"/>
                <a:gd name="connsiteX50" fmla="*/ 988907 w 1072444"/>
                <a:gd name="connsiteY50" fmla="*/ 112888 h 792480"/>
                <a:gd name="connsiteX51" fmla="*/ 997938 w 1072444"/>
                <a:gd name="connsiteY51" fmla="*/ 146755 h 792480"/>
                <a:gd name="connsiteX52" fmla="*/ 1031804 w 1072444"/>
                <a:gd name="connsiteY52" fmla="*/ 164817 h 792480"/>
                <a:gd name="connsiteX53" fmla="*/ 1029547 w 1072444"/>
                <a:gd name="connsiteY53" fmla="*/ 198684 h 792480"/>
                <a:gd name="connsiteX54" fmla="*/ 995680 w 1072444"/>
                <a:gd name="connsiteY54" fmla="*/ 232551 h 792480"/>
                <a:gd name="connsiteX55" fmla="*/ 973102 w 1072444"/>
                <a:gd name="connsiteY55" fmla="*/ 250613 h 792480"/>
                <a:gd name="connsiteX56" fmla="*/ 1000195 w 1072444"/>
                <a:gd name="connsiteY56" fmla="*/ 284480 h 792480"/>
                <a:gd name="connsiteX57" fmla="*/ 1045351 w 1072444"/>
                <a:gd name="connsiteY57" fmla="*/ 307057 h 792480"/>
                <a:gd name="connsiteX58" fmla="*/ 1072444 w 1072444"/>
                <a:gd name="connsiteY58" fmla="*/ 325120 h 792480"/>
                <a:gd name="connsiteX59" fmla="*/ 1063413 w 1072444"/>
                <a:gd name="connsiteY59" fmla="*/ 352213 h 792480"/>
                <a:gd name="connsiteX60" fmla="*/ 1009227 w 1072444"/>
                <a:gd name="connsiteY60" fmla="*/ 401884 h 792480"/>
                <a:gd name="connsiteX61" fmla="*/ 1031804 w 1072444"/>
                <a:gd name="connsiteY61" fmla="*/ 413173 h 792480"/>
                <a:gd name="connsiteX62" fmla="*/ 1025031 w 1072444"/>
                <a:gd name="connsiteY62" fmla="*/ 433493 h 792480"/>
                <a:gd name="connsiteX63" fmla="*/ 1061155 w 1072444"/>
                <a:gd name="connsiteY63" fmla="*/ 460586 h 792480"/>
                <a:gd name="connsiteX64" fmla="*/ 1025031 w 1072444"/>
                <a:gd name="connsiteY64" fmla="*/ 471875 h 792480"/>
                <a:gd name="connsiteX65" fmla="*/ 1025031 w 1072444"/>
                <a:gd name="connsiteY65" fmla="*/ 492195 h 792480"/>
                <a:gd name="connsiteX66" fmla="*/ 988907 w 1072444"/>
                <a:gd name="connsiteY66" fmla="*/ 508000 h 792480"/>
                <a:gd name="connsiteX67" fmla="*/ 970844 w 1072444"/>
                <a:gd name="connsiteY67" fmla="*/ 587022 h 792480"/>
                <a:gd name="connsiteX68" fmla="*/ 912142 w 1072444"/>
                <a:gd name="connsiteY68" fmla="*/ 571217 h 792480"/>
                <a:gd name="connsiteX69" fmla="*/ 891822 w 1072444"/>
                <a:gd name="connsiteY69" fmla="*/ 539608 h 792480"/>
                <a:gd name="connsiteX70" fmla="*/ 869244 w 1072444"/>
                <a:gd name="connsiteY70" fmla="*/ 530577 h 792480"/>
                <a:gd name="connsiteX71" fmla="*/ 835378 w 1072444"/>
                <a:gd name="connsiteY71" fmla="*/ 544124 h 792480"/>
                <a:gd name="connsiteX72" fmla="*/ 844409 w 1072444"/>
                <a:gd name="connsiteY72" fmla="*/ 573475 h 792480"/>
                <a:gd name="connsiteX73" fmla="*/ 830862 w 1072444"/>
                <a:gd name="connsiteY73" fmla="*/ 589280 h 792480"/>
                <a:gd name="connsiteX74" fmla="*/ 833120 w 1072444"/>
                <a:gd name="connsiteY74" fmla="*/ 611857 h 792480"/>
                <a:gd name="connsiteX75" fmla="*/ 815058 w 1072444"/>
                <a:gd name="connsiteY75" fmla="*/ 620888 h 792480"/>
                <a:gd name="connsiteX76" fmla="*/ 792480 w 1072444"/>
                <a:gd name="connsiteY76" fmla="*/ 605084 h 792480"/>
                <a:gd name="connsiteX77" fmla="*/ 776675 w 1072444"/>
                <a:gd name="connsiteY77" fmla="*/ 645724 h 792480"/>
                <a:gd name="connsiteX78" fmla="*/ 747324 w 1072444"/>
                <a:gd name="connsiteY78" fmla="*/ 659271 h 792480"/>
                <a:gd name="connsiteX79" fmla="*/ 717973 w 1072444"/>
                <a:gd name="connsiteY79" fmla="*/ 670560 h 792480"/>
                <a:gd name="connsiteX80" fmla="*/ 686364 w 1072444"/>
                <a:gd name="connsiteY80" fmla="*/ 659271 h 792480"/>
                <a:gd name="connsiteX81" fmla="*/ 675075 w 1072444"/>
                <a:gd name="connsiteY81" fmla="*/ 645724 h 792480"/>
                <a:gd name="connsiteX82" fmla="*/ 647982 w 1072444"/>
                <a:gd name="connsiteY82" fmla="*/ 675075 h 792480"/>
                <a:gd name="connsiteX83" fmla="*/ 616373 w 1072444"/>
                <a:gd name="connsiteY83" fmla="*/ 708942 h 792480"/>
                <a:gd name="connsiteX84" fmla="*/ 614115 w 1072444"/>
                <a:gd name="connsiteY84" fmla="*/ 736035 h 792480"/>
                <a:gd name="connsiteX85" fmla="*/ 577991 w 1072444"/>
                <a:gd name="connsiteY85" fmla="*/ 736035 h 792480"/>
                <a:gd name="connsiteX86" fmla="*/ 559929 w 1072444"/>
                <a:gd name="connsiteY86" fmla="*/ 727004 h 792480"/>
                <a:gd name="connsiteX87" fmla="*/ 512515 w 1072444"/>
                <a:gd name="connsiteY87" fmla="*/ 724746 h 792480"/>
                <a:gd name="connsiteX88" fmla="*/ 512515 w 1072444"/>
                <a:gd name="connsiteY88" fmla="*/ 751840 h 792480"/>
                <a:gd name="connsiteX89" fmla="*/ 496711 w 1072444"/>
                <a:gd name="connsiteY89" fmla="*/ 731520 h 792480"/>
                <a:gd name="connsiteX90" fmla="*/ 478649 w 1072444"/>
                <a:gd name="connsiteY90" fmla="*/ 763128 h 792480"/>
                <a:gd name="connsiteX91" fmla="*/ 449298 w 1072444"/>
                <a:gd name="connsiteY91" fmla="*/ 772160 h 792480"/>
                <a:gd name="connsiteX92" fmla="*/ 422204 w 1072444"/>
                <a:gd name="connsiteY92" fmla="*/ 792480 h 792480"/>
                <a:gd name="connsiteX93" fmla="*/ 392853 w 1072444"/>
                <a:gd name="connsiteY93" fmla="*/ 758613 h 792480"/>
                <a:gd name="connsiteX94" fmla="*/ 363502 w 1072444"/>
                <a:gd name="connsiteY94" fmla="*/ 760871 h 792480"/>
                <a:gd name="connsiteX95" fmla="*/ 340924 w 1072444"/>
                <a:gd name="connsiteY95" fmla="*/ 688622 h 792480"/>
                <a:gd name="connsiteX96" fmla="*/ 298027 w 1072444"/>
                <a:gd name="connsiteY96" fmla="*/ 693137 h 792480"/>
                <a:gd name="connsiteX97" fmla="*/ 266418 w 1072444"/>
                <a:gd name="connsiteY97" fmla="*/ 643466 h 792480"/>
                <a:gd name="connsiteX98" fmla="*/ 241582 w 1072444"/>
                <a:gd name="connsiteY98" fmla="*/ 618631 h 792480"/>
                <a:gd name="connsiteX99" fmla="*/ 232551 w 1072444"/>
                <a:gd name="connsiteY99" fmla="*/ 598311 h 792480"/>
                <a:gd name="connsiteX100" fmla="*/ 212231 w 1072444"/>
                <a:gd name="connsiteY100" fmla="*/ 632177 h 792480"/>
                <a:gd name="connsiteX101" fmla="*/ 139982 w 1072444"/>
                <a:gd name="connsiteY101" fmla="*/ 654755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2444" h="792480">
                  <a:moveTo>
                    <a:pt x="139982" y="654755"/>
                  </a:moveTo>
                  <a:lnTo>
                    <a:pt x="135467" y="602826"/>
                  </a:lnTo>
                  <a:lnTo>
                    <a:pt x="135467" y="584764"/>
                  </a:lnTo>
                  <a:lnTo>
                    <a:pt x="146755" y="582506"/>
                  </a:lnTo>
                  <a:lnTo>
                    <a:pt x="101600" y="521546"/>
                  </a:lnTo>
                  <a:lnTo>
                    <a:pt x="79022" y="492195"/>
                  </a:lnTo>
                  <a:lnTo>
                    <a:pt x="69991" y="462844"/>
                  </a:lnTo>
                  <a:lnTo>
                    <a:pt x="38382" y="449297"/>
                  </a:lnTo>
                  <a:lnTo>
                    <a:pt x="0" y="408657"/>
                  </a:lnTo>
                  <a:lnTo>
                    <a:pt x="24835" y="377048"/>
                  </a:lnTo>
                  <a:lnTo>
                    <a:pt x="38382" y="336408"/>
                  </a:lnTo>
                  <a:lnTo>
                    <a:pt x="99342" y="266417"/>
                  </a:lnTo>
                  <a:lnTo>
                    <a:pt x="135467" y="252871"/>
                  </a:lnTo>
                  <a:lnTo>
                    <a:pt x="196427" y="264160"/>
                  </a:lnTo>
                  <a:lnTo>
                    <a:pt x="216747" y="282222"/>
                  </a:lnTo>
                  <a:lnTo>
                    <a:pt x="248355" y="264160"/>
                  </a:lnTo>
                  <a:lnTo>
                    <a:pt x="255129" y="257386"/>
                  </a:lnTo>
                  <a:lnTo>
                    <a:pt x="255129" y="309315"/>
                  </a:lnTo>
                  <a:lnTo>
                    <a:pt x="246098" y="340924"/>
                  </a:lnTo>
                  <a:lnTo>
                    <a:pt x="255129" y="345440"/>
                  </a:lnTo>
                  <a:lnTo>
                    <a:pt x="250613" y="358986"/>
                  </a:lnTo>
                  <a:lnTo>
                    <a:pt x="259644" y="386080"/>
                  </a:lnTo>
                  <a:lnTo>
                    <a:pt x="316089" y="404142"/>
                  </a:lnTo>
                  <a:lnTo>
                    <a:pt x="340924" y="406400"/>
                  </a:lnTo>
                  <a:lnTo>
                    <a:pt x="340924" y="426720"/>
                  </a:lnTo>
                  <a:lnTo>
                    <a:pt x="365760" y="395111"/>
                  </a:lnTo>
                  <a:lnTo>
                    <a:pt x="401884" y="397368"/>
                  </a:lnTo>
                  <a:lnTo>
                    <a:pt x="435751" y="349955"/>
                  </a:lnTo>
                  <a:lnTo>
                    <a:pt x="435751" y="329635"/>
                  </a:lnTo>
                  <a:lnTo>
                    <a:pt x="496711" y="288995"/>
                  </a:lnTo>
                  <a:lnTo>
                    <a:pt x="496711" y="232551"/>
                  </a:lnTo>
                  <a:lnTo>
                    <a:pt x="485422" y="173848"/>
                  </a:lnTo>
                  <a:lnTo>
                    <a:pt x="449298" y="151271"/>
                  </a:lnTo>
                  <a:lnTo>
                    <a:pt x="399627" y="160302"/>
                  </a:lnTo>
                  <a:lnTo>
                    <a:pt x="372533" y="155786"/>
                  </a:lnTo>
                  <a:lnTo>
                    <a:pt x="426720" y="121920"/>
                  </a:lnTo>
                  <a:lnTo>
                    <a:pt x="433493" y="69991"/>
                  </a:lnTo>
                  <a:lnTo>
                    <a:pt x="467360" y="69991"/>
                  </a:lnTo>
                  <a:lnTo>
                    <a:pt x="496711" y="58702"/>
                  </a:lnTo>
                  <a:lnTo>
                    <a:pt x="589280" y="90311"/>
                  </a:lnTo>
                  <a:lnTo>
                    <a:pt x="620889" y="65475"/>
                  </a:lnTo>
                  <a:lnTo>
                    <a:pt x="638951" y="33866"/>
                  </a:lnTo>
                  <a:lnTo>
                    <a:pt x="659271" y="0"/>
                  </a:lnTo>
                  <a:lnTo>
                    <a:pt x="738293" y="15804"/>
                  </a:lnTo>
                  <a:lnTo>
                    <a:pt x="796995" y="13546"/>
                  </a:lnTo>
                  <a:lnTo>
                    <a:pt x="833120" y="15804"/>
                  </a:lnTo>
                  <a:lnTo>
                    <a:pt x="833120" y="69991"/>
                  </a:lnTo>
                  <a:lnTo>
                    <a:pt x="873760" y="97084"/>
                  </a:lnTo>
                  <a:lnTo>
                    <a:pt x="914400" y="124177"/>
                  </a:lnTo>
                  <a:lnTo>
                    <a:pt x="959555" y="81280"/>
                  </a:lnTo>
                  <a:lnTo>
                    <a:pt x="988907" y="112888"/>
                  </a:lnTo>
                  <a:lnTo>
                    <a:pt x="997938" y="146755"/>
                  </a:lnTo>
                  <a:lnTo>
                    <a:pt x="1031804" y="164817"/>
                  </a:lnTo>
                  <a:lnTo>
                    <a:pt x="1029547" y="198684"/>
                  </a:lnTo>
                  <a:lnTo>
                    <a:pt x="995680" y="232551"/>
                  </a:lnTo>
                  <a:lnTo>
                    <a:pt x="973102" y="250613"/>
                  </a:lnTo>
                  <a:lnTo>
                    <a:pt x="1000195" y="284480"/>
                  </a:lnTo>
                  <a:lnTo>
                    <a:pt x="1045351" y="307057"/>
                  </a:lnTo>
                  <a:lnTo>
                    <a:pt x="1072444" y="325120"/>
                  </a:lnTo>
                  <a:lnTo>
                    <a:pt x="1063413" y="352213"/>
                  </a:lnTo>
                  <a:lnTo>
                    <a:pt x="1009227" y="401884"/>
                  </a:lnTo>
                  <a:lnTo>
                    <a:pt x="1031804" y="413173"/>
                  </a:lnTo>
                  <a:lnTo>
                    <a:pt x="1025031" y="433493"/>
                  </a:lnTo>
                  <a:lnTo>
                    <a:pt x="1061155" y="460586"/>
                  </a:lnTo>
                  <a:lnTo>
                    <a:pt x="1025031" y="471875"/>
                  </a:lnTo>
                  <a:lnTo>
                    <a:pt x="1025031" y="492195"/>
                  </a:lnTo>
                  <a:lnTo>
                    <a:pt x="988907" y="508000"/>
                  </a:lnTo>
                  <a:lnTo>
                    <a:pt x="970844" y="587022"/>
                  </a:lnTo>
                  <a:lnTo>
                    <a:pt x="912142" y="571217"/>
                  </a:lnTo>
                  <a:lnTo>
                    <a:pt x="891822" y="539608"/>
                  </a:lnTo>
                  <a:lnTo>
                    <a:pt x="869244" y="530577"/>
                  </a:lnTo>
                  <a:lnTo>
                    <a:pt x="835378" y="544124"/>
                  </a:lnTo>
                  <a:lnTo>
                    <a:pt x="844409" y="573475"/>
                  </a:lnTo>
                  <a:lnTo>
                    <a:pt x="830862" y="589280"/>
                  </a:lnTo>
                  <a:lnTo>
                    <a:pt x="833120" y="611857"/>
                  </a:lnTo>
                  <a:lnTo>
                    <a:pt x="815058" y="620888"/>
                  </a:lnTo>
                  <a:lnTo>
                    <a:pt x="792480" y="605084"/>
                  </a:lnTo>
                  <a:lnTo>
                    <a:pt x="776675" y="645724"/>
                  </a:lnTo>
                  <a:lnTo>
                    <a:pt x="747324" y="659271"/>
                  </a:lnTo>
                  <a:lnTo>
                    <a:pt x="717973" y="670560"/>
                  </a:lnTo>
                  <a:lnTo>
                    <a:pt x="686364" y="659271"/>
                  </a:lnTo>
                  <a:lnTo>
                    <a:pt x="675075" y="645724"/>
                  </a:lnTo>
                  <a:lnTo>
                    <a:pt x="647982" y="675075"/>
                  </a:lnTo>
                  <a:lnTo>
                    <a:pt x="616373" y="708942"/>
                  </a:lnTo>
                  <a:lnTo>
                    <a:pt x="614115" y="736035"/>
                  </a:lnTo>
                  <a:lnTo>
                    <a:pt x="577991" y="736035"/>
                  </a:lnTo>
                  <a:lnTo>
                    <a:pt x="559929" y="727004"/>
                  </a:lnTo>
                  <a:lnTo>
                    <a:pt x="512515" y="724746"/>
                  </a:lnTo>
                  <a:lnTo>
                    <a:pt x="512515" y="751840"/>
                  </a:lnTo>
                  <a:lnTo>
                    <a:pt x="496711" y="731520"/>
                  </a:lnTo>
                  <a:lnTo>
                    <a:pt x="478649" y="763128"/>
                  </a:lnTo>
                  <a:lnTo>
                    <a:pt x="449298" y="772160"/>
                  </a:lnTo>
                  <a:lnTo>
                    <a:pt x="422204" y="792480"/>
                  </a:lnTo>
                  <a:lnTo>
                    <a:pt x="392853" y="758613"/>
                  </a:lnTo>
                  <a:lnTo>
                    <a:pt x="363502" y="760871"/>
                  </a:lnTo>
                  <a:lnTo>
                    <a:pt x="340924" y="688622"/>
                  </a:lnTo>
                  <a:lnTo>
                    <a:pt x="298027" y="693137"/>
                  </a:lnTo>
                  <a:lnTo>
                    <a:pt x="266418" y="643466"/>
                  </a:lnTo>
                  <a:lnTo>
                    <a:pt x="241582" y="618631"/>
                  </a:lnTo>
                  <a:lnTo>
                    <a:pt x="232551" y="598311"/>
                  </a:lnTo>
                  <a:lnTo>
                    <a:pt x="212231" y="632177"/>
                  </a:lnTo>
                  <a:lnTo>
                    <a:pt x="139982" y="65475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endParaRPr lang="en-US" sz="600" b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en-US" sz="600" b="1" dirty="0">
                  <a:solidFill>
                    <a:schemeClr val="tx2">
                      <a:lumMod val="50000"/>
                    </a:schemeClr>
                  </a:solidFill>
                </a:rPr>
                <a:t>Attapeu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246089" y="4756189"/>
              <a:ext cx="226442" cy="2238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489546" y="4727773"/>
              <a:ext cx="1702399" cy="30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" dirty="0"/>
                <a:t>&gt;150,000 ton per year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252156" y="5048146"/>
              <a:ext cx="226442" cy="2238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495612" y="5019731"/>
              <a:ext cx="1702399" cy="30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" dirty="0"/>
                <a:t>100,001-150,000 ton per year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245103" y="5351410"/>
              <a:ext cx="226442" cy="2238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8559" y="5322995"/>
              <a:ext cx="1702399" cy="30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" dirty="0"/>
                <a:t>50,001-100,000 ton per year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245103" y="5662457"/>
              <a:ext cx="226442" cy="2238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478600" y="5643367"/>
              <a:ext cx="1702399" cy="30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" dirty="0"/>
                <a:t>&lt; 50,000 ton per year</a:t>
              </a: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6106341" y="1710304"/>
            <a:ext cx="149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Rice Husk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BE7183D3-7A22-8747-8E23-AE575297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39" y="836712"/>
            <a:ext cx="8427664" cy="802934"/>
          </a:xfrm>
        </p:spPr>
        <p:txBody>
          <a:bodyPr>
            <a:normAutofit/>
          </a:bodyPr>
          <a:lstStyle/>
          <a:p>
            <a:r>
              <a:rPr lang="en-US" sz="3000" b="1" dirty="0"/>
              <a:t>Mapping of resources (waste from </a:t>
            </a:r>
            <a:r>
              <a:rPr lang="en-US" sz="3000" b="1" dirty="0" err="1"/>
              <a:t>agro</a:t>
            </a:r>
            <a:r>
              <a:rPr lang="en-US" sz="3000" b="1" dirty="0"/>
              <a:t>-industries)</a:t>
            </a:r>
          </a:p>
        </p:txBody>
      </p:sp>
    </p:spTree>
    <p:extLst>
      <p:ext uri="{BB962C8B-B14F-4D97-AF65-F5344CB8AC3E}">
        <p14:creationId xmlns:p14="http://schemas.microsoft.com/office/powerpoint/2010/main" val="253523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39" y="908720"/>
            <a:ext cx="7903790" cy="8029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Selection of ideal site and sizing of pellet plant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0224" y="1717233"/>
            <a:ext cx="6186441" cy="4262063"/>
          </a:xfrm>
          <a:custGeom>
            <a:avLst/>
            <a:gdLst>
              <a:gd name="connsiteX0" fmla="*/ 880534 w 1113085"/>
              <a:gd name="connsiteY0" fmla="*/ 167075 h 1135662"/>
              <a:gd name="connsiteX1" fmla="*/ 842152 w 1113085"/>
              <a:gd name="connsiteY1" fmla="*/ 108373 h 1135662"/>
              <a:gd name="connsiteX2" fmla="*/ 796996 w 1113085"/>
              <a:gd name="connsiteY2" fmla="*/ 42898 h 1135662"/>
              <a:gd name="connsiteX3" fmla="*/ 801512 w 1113085"/>
              <a:gd name="connsiteY3" fmla="*/ 33866 h 1135662"/>
              <a:gd name="connsiteX4" fmla="*/ 776676 w 1113085"/>
              <a:gd name="connsiteY4" fmla="*/ 27093 h 1135662"/>
              <a:gd name="connsiteX5" fmla="*/ 767645 w 1113085"/>
              <a:gd name="connsiteY5" fmla="*/ 38382 h 1135662"/>
              <a:gd name="connsiteX6" fmla="*/ 706685 w 1113085"/>
              <a:gd name="connsiteY6" fmla="*/ 15804 h 1135662"/>
              <a:gd name="connsiteX7" fmla="*/ 706685 w 1113085"/>
              <a:gd name="connsiteY7" fmla="*/ 42898 h 1135662"/>
              <a:gd name="connsiteX8" fmla="*/ 679592 w 1113085"/>
              <a:gd name="connsiteY8" fmla="*/ 38382 h 1135662"/>
              <a:gd name="connsiteX9" fmla="*/ 675076 w 1113085"/>
              <a:gd name="connsiteY9" fmla="*/ 31609 h 1135662"/>
              <a:gd name="connsiteX10" fmla="*/ 638952 w 1113085"/>
              <a:gd name="connsiteY10" fmla="*/ 40640 h 1135662"/>
              <a:gd name="connsiteX11" fmla="*/ 602827 w 1113085"/>
              <a:gd name="connsiteY11" fmla="*/ 0 h 1135662"/>
              <a:gd name="connsiteX12" fmla="*/ 580249 w 1113085"/>
              <a:gd name="connsiteY12" fmla="*/ 0 h 1135662"/>
              <a:gd name="connsiteX13" fmla="*/ 562187 w 1113085"/>
              <a:gd name="connsiteY13" fmla="*/ 11289 h 1135662"/>
              <a:gd name="connsiteX14" fmla="*/ 546383 w 1113085"/>
              <a:gd name="connsiteY14" fmla="*/ 11289 h 1135662"/>
              <a:gd name="connsiteX15" fmla="*/ 528320 w 1113085"/>
              <a:gd name="connsiteY15" fmla="*/ 29351 h 1135662"/>
              <a:gd name="connsiteX16" fmla="*/ 530578 w 1113085"/>
              <a:gd name="connsiteY16" fmla="*/ 40640 h 1135662"/>
              <a:gd name="connsiteX17" fmla="*/ 539609 w 1113085"/>
              <a:gd name="connsiteY17" fmla="*/ 56444 h 1135662"/>
              <a:gd name="connsiteX18" fmla="*/ 498969 w 1113085"/>
              <a:gd name="connsiteY18" fmla="*/ 99342 h 1135662"/>
              <a:gd name="connsiteX19" fmla="*/ 453814 w 1113085"/>
              <a:gd name="connsiteY19" fmla="*/ 97084 h 1135662"/>
              <a:gd name="connsiteX20" fmla="*/ 440267 w 1113085"/>
              <a:gd name="connsiteY20" fmla="*/ 144498 h 1135662"/>
              <a:gd name="connsiteX21" fmla="*/ 444783 w 1113085"/>
              <a:gd name="connsiteY21" fmla="*/ 173849 h 1135662"/>
              <a:gd name="connsiteX22" fmla="*/ 406400 w 1113085"/>
              <a:gd name="connsiteY22" fmla="*/ 209973 h 1135662"/>
              <a:gd name="connsiteX23" fmla="*/ 372534 w 1113085"/>
              <a:gd name="connsiteY23" fmla="*/ 207715 h 1135662"/>
              <a:gd name="connsiteX24" fmla="*/ 354472 w 1113085"/>
              <a:gd name="connsiteY24" fmla="*/ 259644 h 1135662"/>
              <a:gd name="connsiteX25" fmla="*/ 370276 w 1113085"/>
              <a:gd name="connsiteY25" fmla="*/ 279964 h 1135662"/>
              <a:gd name="connsiteX26" fmla="*/ 334152 w 1113085"/>
              <a:gd name="connsiteY26" fmla="*/ 279964 h 1135662"/>
              <a:gd name="connsiteX27" fmla="*/ 316089 w 1113085"/>
              <a:gd name="connsiteY27" fmla="*/ 307058 h 1135662"/>
              <a:gd name="connsiteX28" fmla="*/ 313832 w 1113085"/>
              <a:gd name="connsiteY28" fmla="*/ 365760 h 1135662"/>
              <a:gd name="connsiteX29" fmla="*/ 340925 w 1113085"/>
              <a:gd name="connsiteY29" fmla="*/ 415431 h 1135662"/>
              <a:gd name="connsiteX30" fmla="*/ 343183 w 1113085"/>
              <a:gd name="connsiteY30" fmla="*/ 476391 h 1135662"/>
              <a:gd name="connsiteX31" fmla="*/ 311574 w 1113085"/>
              <a:gd name="connsiteY31" fmla="*/ 530578 h 1135662"/>
              <a:gd name="connsiteX32" fmla="*/ 311574 w 1113085"/>
              <a:gd name="connsiteY32" fmla="*/ 562186 h 1135662"/>
              <a:gd name="connsiteX33" fmla="*/ 250614 w 1113085"/>
              <a:gd name="connsiteY33" fmla="*/ 634435 h 1135662"/>
              <a:gd name="connsiteX34" fmla="*/ 234809 w 1113085"/>
              <a:gd name="connsiteY34" fmla="*/ 661529 h 1135662"/>
              <a:gd name="connsiteX35" fmla="*/ 207716 w 1113085"/>
              <a:gd name="connsiteY35" fmla="*/ 663786 h 1135662"/>
              <a:gd name="connsiteX36" fmla="*/ 178365 w 1113085"/>
              <a:gd name="connsiteY36" fmla="*/ 679591 h 1135662"/>
              <a:gd name="connsiteX37" fmla="*/ 153529 w 1113085"/>
              <a:gd name="connsiteY37" fmla="*/ 713458 h 1135662"/>
              <a:gd name="connsiteX38" fmla="*/ 124178 w 1113085"/>
              <a:gd name="connsiteY38" fmla="*/ 724746 h 1135662"/>
              <a:gd name="connsiteX39" fmla="*/ 117405 w 1113085"/>
              <a:gd name="connsiteY39" fmla="*/ 760871 h 1135662"/>
              <a:gd name="connsiteX40" fmla="*/ 97085 w 1113085"/>
              <a:gd name="connsiteY40" fmla="*/ 783449 h 1135662"/>
              <a:gd name="connsiteX41" fmla="*/ 72249 w 1113085"/>
              <a:gd name="connsiteY41" fmla="*/ 776675 h 1135662"/>
              <a:gd name="connsiteX42" fmla="*/ 31609 w 1113085"/>
              <a:gd name="connsiteY42" fmla="*/ 830862 h 1135662"/>
              <a:gd name="connsiteX43" fmla="*/ 6774 w 1113085"/>
              <a:gd name="connsiteY43" fmla="*/ 862471 h 1135662"/>
              <a:gd name="connsiteX44" fmla="*/ 0 w 1113085"/>
              <a:gd name="connsiteY44" fmla="*/ 907626 h 1135662"/>
              <a:gd name="connsiteX45" fmla="*/ 29352 w 1113085"/>
              <a:gd name="connsiteY45" fmla="*/ 955040 h 1135662"/>
              <a:gd name="connsiteX46" fmla="*/ 20320 w 1113085"/>
              <a:gd name="connsiteY46" fmla="*/ 1009226 h 1135662"/>
              <a:gd name="connsiteX47" fmla="*/ 20320 w 1113085"/>
              <a:gd name="connsiteY47" fmla="*/ 1047609 h 1135662"/>
              <a:gd name="connsiteX48" fmla="*/ 49672 w 1113085"/>
              <a:gd name="connsiteY48" fmla="*/ 1090506 h 1135662"/>
              <a:gd name="connsiteX49" fmla="*/ 65476 w 1113085"/>
              <a:gd name="connsiteY49" fmla="*/ 1088249 h 1135662"/>
              <a:gd name="connsiteX50" fmla="*/ 83538 w 1113085"/>
              <a:gd name="connsiteY50" fmla="*/ 1101795 h 1135662"/>
              <a:gd name="connsiteX51" fmla="*/ 117405 w 1113085"/>
              <a:gd name="connsiteY51" fmla="*/ 1088249 h 1135662"/>
              <a:gd name="connsiteX52" fmla="*/ 106116 w 1113085"/>
              <a:gd name="connsiteY52" fmla="*/ 1108569 h 1135662"/>
              <a:gd name="connsiteX53" fmla="*/ 101600 w 1113085"/>
              <a:gd name="connsiteY53" fmla="*/ 1135662 h 1135662"/>
              <a:gd name="connsiteX54" fmla="*/ 146756 w 1113085"/>
              <a:gd name="connsiteY54" fmla="*/ 1108569 h 1135662"/>
              <a:gd name="connsiteX55" fmla="*/ 167076 w 1113085"/>
              <a:gd name="connsiteY55" fmla="*/ 1095022 h 1135662"/>
              <a:gd name="connsiteX56" fmla="*/ 182880 w 1113085"/>
              <a:gd name="connsiteY56" fmla="*/ 1072444 h 1135662"/>
              <a:gd name="connsiteX57" fmla="*/ 241583 w 1113085"/>
              <a:gd name="connsiteY57" fmla="*/ 1067929 h 1135662"/>
              <a:gd name="connsiteX58" fmla="*/ 255129 w 1113085"/>
              <a:gd name="connsiteY58" fmla="*/ 1016000 h 1135662"/>
              <a:gd name="connsiteX59" fmla="*/ 275449 w 1113085"/>
              <a:gd name="connsiteY59" fmla="*/ 979875 h 1135662"/>
              <a:gd name="connsiteX60" fmla="*/ 286738 w 1113085"/>
              <a:gd name="connsiteY60" fmla="*/ 948266 h 1135662"/>
              <a:gd name="connsiteX61" fmla="*/ 365760 w 1113085"/>
              <a:gd name="connsiteY61" fmla="*/ 979875 h 1135662"/>
              <a:gd name="connsiteX62" fmla="*/ 392854 w 1113085"/>
              <a:gd name="connsiteY62" fmla="*/ 961813 h 1135662"/>
              <a:gd name="connsiteX63" fmla="*/ 467360 w 1113085"/>
              <a:gd name="connsiteY63" fmla="*/ 905369 h 1135662"/>
              <a:gd name="connsiteX64" fmla="*/ 476392 w 1113085"/>
              <a:gd name="connsiteY64" fmla="*/ 869244 h 1135662"/>
              <a:gd name="connsiteX65" fmla="*/ 465103 w 1113085"/>
              <a:gd name="connsiteY65" fmla="*/ 846666 h 1135662"/>
              <a:gd name="connsiteX66" fmla="*/ 489938 w 1113085"/>
              <a:gd name="connsiteY66" fmla="*/ 799253 h 1135662"/>
              <a:gd name="connsiteX67" fmla="*/ 489938 w 1113085"/>
              <a:gd name="connsiteY67" fmla="*/ 745066 h 1135662"/>
              <a:gd name="connsiteX68" fmla="*/ 469618 w 1113085"/>
              <a:gd name="connsiteY68" fmla="*/ 715715 h 1135662"/>
              <a:gd name="connsiteX69" fmla="*/ 501227 w 1113085"/>
              <a:gd name="connsiteY69" fmla="*/ 717973 h 1135662"/>
              <a:gd name="connsiteX70" fmla="*/ 532836 w 1113085"/>
              <a:gd name="connsiteY70" fmla="*/ 731520 h 1135662"/>
              <a:gd name="connsiteX71" fmla="*/ 546383 w 1113085"/>
              <a:gd name="connsiteY71" fmla="*/ 697653 h 1135662"/>
              <a:gd name="connsiteX72" fmla="*/ 600569 w 1113085"/>
              <a:gd name="connsiteY72" fmla="*/ 704426 h 1135662"/>
              <a:gd name="connsiteX73" fmla="*/ 638952 w 1113085"/>
              <a:gd name="connsiteY73" fmla="*/ 733778 h 1135662"/>
              <a:gd name="connsiteX74" fmla="*/ 654756 w 1113085"/>
              <a:gd name="connsiteY74" fmla="*/ 765386 h 1135662"/>
              <a:gd name="connsiteX75" fmla="*/ 672818 w 1113085"/>
              <a:gd name="connsiteY75" fmla="*/ 796995 h 1135662"/>
              <a:gd name="connsiteX76" fmla="*/ 720232 w 1113085"/>
              <a:gd name="connsiteY76" fmla="*/ 783449 h 1135662"/>
              <a:gd name="connsiteX77" fmla="*/ 756356 w 1113085"/>
              <a:gd name="connsiteY77" fmla="*/ 801511 h 1135662"/>
              <a:gd name="connsiteX78" fmla="*/ 783449 w 1113085"/>
              <a:gd name="connsiteY78" fmla="*/ 794738 h 1135662"/>
              <a:gd name="connsiteX79" fmla="*/ 819574 w 1113085"/>
              <a:gd name="connsiteY79" fmla="*/ 817315 h 1135662"/>
              <a:gd name="connsiteX80" fmla="*/ 842152 w 1113085"/>
              <a:gd name="connsiteY80" fmla="*/ 844409 h 1135662"/>
              <a:gd name="connsiteX81" fmla="*/ 864729 w 1113085"/>
              <a:gd name="connsiteY81" fmla="*/ 835378 h 1135662"/>
              <a:gd name="connsiteX82" fmla="*/ 891823 w 1113085"/>
              <a:gd name="connsiteY82" fmla="*/ 846666 h 1135662"/>
              <a:gd name="connsiteX83" fmla="*/ 887307 w 1113085"/>
              <a:gd name="connsiteY83" fmla="*/ 869244 h 1135662"/>
              <a:gd name="connsiteX84" fmla="*/ 923432 w 1113085"/>
              <a:gd name="connsiteY84" fmla="*/ 864729 h 1135662"/>
              <a:gd name="connsiteX85" fmla="*/ 936978 w 1113085"/>
              <a:gd name="connsiteY85" fmla="*/ 824089 h 1135662"/>
              <a:gd name="connsiteX86" fmla="*/ 966329 w 1113085"/>
              <a:gd name="connsiteY86" fmla="*/ 833120 h 1135662"/>
              <a:gd name="connsiteX87" fmla="*/ 1004712 w 1113085"/>
              <a:gd name="connsiteY87" fmla="*/ 817315 h 1135662"/>
              <a:gd name="connsiteX88" fmla="*/ 1018258 w 1113085"/>
              <a:gd name="connsiteY88" fmla="*/ 796995 h 1135662"/>
              <a:gd name="connsiteX89" fmla="*/ 1040836 w 1113085"/>
              <a:gd name="connsiteY89" fmla="*/ 796995 h 1135662"/>
              <a:gd name="connsiteX90" fmla="*/ 1058898 w 1113085"/>
              <a:gd name="connsiteY90" fmla="*/ 810542 h 1135662"/>
              <a:gd name="connsiteX91" fmla="*/ 1099538 w 1113085"/>
              <a:gd name="connsiteY91" fmla="*/ 796995 h 1135662"/>
              <a:gd name="connsiteX92" fmla="*/ 1113085 w 1113085"/>
              <a:gd name="connsiteY92" fmla="*/ 785706 h 1135662"/>
              <a:gd name="connsiteX93" fmla="*/ 1099538 w 1113085"/>
              <a:gd name="connsiteY93" fmla="*/ 729262 h 1135662"/>
              <a:gd name="connsiteX94" fmla="*/ 1047609 w 1113085"/>
              <a:gd name="connsiteY94" fmla="*/ 657013 h 1135662"/>
              <a:gd name="connsiteX95" fmla="*/ 991165 w 1113085"/>
              <a:gd name="connsiteY95" fmla="*/ 666044 h 1135662"/>
              <a:gd name="connsiteX96" fmla="*/ 946009 w 1113085"/>
              <a:gd name="connsiteY96" fmla="*/ 573475 h 1135662"/>
              <a:gd name="connsiteX97" fmla="*/ 907627 w 1113085"/>
              <a:gd name="connsiteY97" fmla="*/ 508000 h 1135662"/>
              <a:gd name="connsiteX98" fmla="*/ 878276 w 1113085"/>
              <a:gd name="connsiteY98" fmla="*/ 467360 h 1135662"/>
              <a:gd name="connsiteX99" fmla="*/ 905369 w 1113085"/>
              <a:gd name="connsiteY99" fmla="*/ 433493 h 1135662"/>
              <a:gd name="connsiteX100" fmla="*/ 918916 w 1113085"/>
              <a:gd name="connsiteY100" fmla="*/ 388338 h 1135662"/>
              <a:gd name="connsiteX101" fmla="*/ 934720 w 1113085"/>
              <a:gd name="connsiteY101" fmla="*/ 361244 h 1135662"/>
              <a:gd name="connsiteX102" fmla="*/ 909885 w 1113085"/>
              <a:gd name="connsiteY102" fmla="*/ 325120 h 1135662"/>
              <a:gd name="connsiteX103" fmla="*/ 855698 w 1113085"/>
              <a:gd name="connsiteY103" fmla="*/ 322862 h 1135662"/>
              <a:gd name="connsiteX104" fmla="*/ 871503 w 1113085"/>
              <a:gd name="connsiteY104" fmla="*/ 288995 h 1135662"/>
              <a:gd name="connsiteX105" fmla="*/ 842152 w 1113085"/>
              <a:gd name="connsiteY105" fmla="*/ 250613 h 1135662"/>
              <a:gd name="connsiteX106" fmla="*/ 878276 w 1113085"/>
              <a:gd name="connsiteY106" fmla="*/ 223520 h 1135662"/>
              <a:gd name="connsiteX107" fmla="*/ 880534 w 1113085"/>
              <a:gd name="connsiteY107" fmla="*/ 167075 h 113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113085" h="1135662">
                <a:moveTo>
                  <a:pt x="880534" y="167075"/>
                </a:moveTo>
                <a:lnTo>
                  <a:pt x="842152" y="108373"/>
                </a:lnTo>
                <a:lnTo>
                  <a:pt x="796996" y="42898"/>
                </a:lnTo>
                <a:lnTo>
                  <a:pt x="801512" y="33866"/>
                </a:lnTo>
                <a:lnTo>
                  <a:pt x="776676" y="27093"/>
                </a:lnTo>
                <a:lnTo>
                  <a:pt x="767645" y="38382"/>
                </a:lnTo>
                <a:lnTo>
                  <a:pt x="706685" y="15804"/>
                </a:lnTo>
                <a:lnTo>
                  <a:pt x="706685" y="42898"/>
                </a:lnTo>
                <a:lnTo>
                  <a:pt x="679592" y="38382"/>
                </a:lnTo>
                <a:lnTo>
                  <a:pt x="675076" y="31609"/>
                </a:lnTo>
                <a:lnTo>
                  <a:pt x="638952" y="40640"/>
                </a:lnTo>
                <a:lnTo>
                  <a:pt x="602827" y="0"/>
                </a:lnTo>
                <a:lnTo>
                  <a:pt x="580249" y="0"/>
                </a:lnTo>
                <a:lnTo>
                  <a:pt x="562187" y="11289"/>
                </a:lnTo>
                <a:lnTo>
                  <a:pt x="546383" y="11289"/>
                </a:lnTo>
                <a:lnTo>
                  <a:pt x="528320" y="29351"/>
                </a:lnTo>
                <a:lnTo>
                  <a:pt x="530578" y="40640"/>
                </a:lnTo>
                <a:lnTo>
                  <a:pt x="539609" y="56444"/>
                </a:lnTo>
                <a:lnTo>
                  <a:pt x="498969" y="99342"/>
                </a:lnTo>
                <a:lnTo>
                  <a:pt x="453814" y="97084"/>
                </a:lnTo>
                <a:lnTo>
                  <a:pt x="440267" y="144498"/>
                </a:lnTo>
                <a:lnTo>
                  <a:pt x="444783" y="173849"/>
                </a:lnTo>
                <a:lnTo>
                  <a:pt x="406400" y="209973"/>
                </a:lnTo>
                <a:lnTo>
                  <a:pt x="372534" y="207715"/>
                </a:lnTo>
                <a:lnTo>
                  <a:pt x="354472" y="259644"/>
                </a:lnTo>
                <a:lnTo>
                  <a:pt x="370276" y="279964"/>
                </a:lnTo>
                <a:lnTo>
                  <a:pt x="334152" y="279964"/>
                </a:lnTo>
                <a:lnTo>
                  <a:pt x="316089" y="307058"/>
                </a:lnTo>
                <a:cubicBezTo>
                  <a:pt x="315337" y="326625"/>
                  <a:pt x="314584" y="346193"/>
                  <a:pt x="313832" y="365760"/>
                </a:cubicBezTo>
                <a:lnTo>
                  <a:pt x="340925" y="415431"/>
                </a:lnTo>
                <a:cubicBezTo>
                  <a:pt x="341678" y="435751"/>
                  <a:pt x="342430" y="456071"/>
                  <a:pt x="343183" y="476391"/>
                </a:cubicBezTo>
                <a:lnTo>
                  <a:pt x="311574" y="530578"/>
                </a:lnTo>
                <a:lnTo>
                  <a:pt x="311574" y="562186"/>
                </a:lnTo>
                <a:lnTo>
                  <a:pt x="250614" y="634435"/>
                </a:lnTo>
                <a:lnTo>
                  <a:pt x="234809" y="661529"/>
                </a:lnTo>
                <a:lnTo>
                  <a:pt x="207716" y="663786"/>
                </a:lnTo>
                <a:lnTo>
                  <a:pt x="178365" y="679591"/>
                </a:lnTo>
                <a:lnTo>
                  <a:pt x="153529" y="713458"/>
                </a:lnTo>
                <a:lnTo>
                  <a:pt x="124178" y="724746"/>
                </a:lnTo>
                <a:lnTo>
                  <a:pt x="117405" y="760871"/>
                </a:lnTo>
                <a:lnTo>
                  <a:pt x="97085" y="783449"/>
                </a:lnTo>
                <a:lnTo>
                  <a:pt x="72249" y="776675"/>
                </a:lnTo>
                <a:lnTo>
                  <a:pt x="31609" y="830862"/>
                </a:lnTo>
                <a:lnTo>
                  <a:pt x="6774" y="862471"/>
                </a:lnTo>
                <a:lnTo>
                  <a:pt x="0" y="907626"/>
                </a:lnTo>
                <a:lnTo>
                  <a:pt x="29352" y="955040"/>
                </a:lnTo>
                <a:lnTo>
                  <a:pt x="20320" y="1009226"/>
                </a:lnTo>
                <a:lnTo>
                  <a:pt x="20320" y="1047609"/>
                </a:lnTo>
                <a:lnTo>
                  <a:pt x="49672" y="1090506"/>
                </a:lnTo>
                <a:lnTo>
                  <a:pt x="65476" y="1088249"/>
                </a:lnTo>
                <a:lnTo>
                  <a:pt x="83538" y="1101795"/>
                </a:lnTo>
                <a:lnTo>
                  <a:pt x="117405" y="1088249"/>
                </a:lnTo>
                <a:lnTo>
                  <a:pt x="106116" y="1108569"/>
                </a:lnTo>
                <a:lnTo>
                  <a:pt x="101600" y="1135662"/>
                </a:lnTo>
                <a:lnTo>
                  <a:pt x="146756" y="1108569"/>
                </a:lnTo>
                <a:lnTo>
                  <a:pt x="167076" y="1095022"/>
                </a:lnTo>
                <a:lnTo>
                  <a:pt x="182880" y="1072444"/>
                </a:lnTo>
                <a:lnTo>
                  <a:pt x="241583" y="1067929"/>
                </a:lnTo>
                <a:lnTo>
                  <a:pt x="255129" y="1016000"/>
                </a:lnTo>
                <a:lnTo>
                  <a:pt x="275449" y="979875"/>
                </a:lnTo>
                <a:lnTo>
                  <a:pt x="286738" y="948266"/>
                </a:lnTo>
                <a:lnTo>
                  <a:pt x="365760" y="979875"/>
                </a:lnTo>
                <a:lnTo>
                  <a:pt x="392854" y="961813"/>
                </a:lnTo>
                <a:lnTo>
                  <a:pt x="467360" y="905369"/>
                </a:lnTo>
                <a:lnTo>
                  <a:pt x="476392" y="869244"/>
                </a:lnTo>
                <a:lnTo>
                  <a:pt x="465103" y="846666"/>
                </a:lnTo>
                <a:lnTo>
                  <a:pt x="489938" y="799253"/>
                </a:lnTo>
                <a:lnTo>
                  <a:pt x="489938" y="745066"/>
                </a:lnTo>
                <a:lnTo>
                  <a:pt x="469618" y="715715"/>
                </a:lnTo>
                <a:lnTo>
                  <a:pt x="501227" y="717973"/>
                </a:lnTo>
                <a:lnTo>
                  <a:pt x="532836" y="731520"/>
                </a:lnTo>
                <a:lnTo>
                  <a:pt x="546383" y="697653"/>
                </a:lnTo>
                <a:lnTo>
                  <a:pt x="600569" y="704426"/>
                </a:lnTo>
                <a:lnTo>
                  <a:pt x="638952" y="733778"/>
                </a:lnTo>
                <a:lnTo>
                  <a:pt x="654756" y="765386"/>
                </a:lnTo>
                <a:lnTo>
                  <a:pt x="672818" y="796995"/>
                </a:lnTo>
                <a:lnTo>
                  <a:pt x="720232" y="783449"/>
                </a:lnTo>
                <a:lnTo>
                  <a:pt x="756356" y="801511"/>
                </a:lnTo>
                <a:lnTo>
                  <a:pt x="783449" y="794738"/>
                </a:lnTo>
                <a:lnTo>
                  <a:pt x="819574" y="817315"/>
                </a:lnTo>
                <a:lnTo>
                  <a:pt x="842152" y="844409"/>
                </a:lnTo>
                <a:lnTo>
                  <a:pt x="864729" y="835378"/>
                </a:lnTo>
                <a:lnTo>
                  <a:pt x="891823" y="846666"/>
                </a:lnTo>
                <a:lnTo>
                  <a:pt x="887307" y="869244"/>
                </a:lnTo>
                <a:lnTo>
                  <a:pt x="923432" y="864729"/>
                </a:lnTo>
                <a:lnTo>
                  <a:pt x="936978" y="824089"/>
                </a:lnTo>
                <a:lnTo>
                  <a:pt x="966329" y="833120"/>
                </a:lnTo>
                <a:lnTo>
                  <a:pt x="1004712" y="817315"/>
                </a:lnTo>
                <a:lnTo>
                  <a:pt x="1018258" y="796995"/>
                </a:lnTo>
                <a:lnTo>
                  <a:pt x="1040836" y="796995"/>
                </a:lnTo>
                <a:lnTo>
                  <a:pt x="1058898" y="810542"/>
                </a:lnTo>
                <a:lnTo>
                  <a:pt x="1099538" y="796995"/>
                </a:lnTo>
                <a:lnTo>
                  <a:pt x="1113085" y="785706"/>
                </a:lnTo>
                <a:lnTo>
                  <a:pt x="1099538" y="729262"/>
                </a:lnTo>
                <a:lnTo>
                  <a:pt x="1047609" y="657013"/>
                </a:lnTo>
                <a:lnTo>
                  <a:pt x="991165" y="666044"/>
                </a:lnTo>
                <a:lnTo>
                  <a:pt x="946009" y="573475"/>
                </a:lnTo>
                <a:lnTo>
                  <a:pt x="907627" y="508000"/>
                </a:lnTo>
                <a:lnTo>
                  <a:pt x="878276" y="467360"/>
                </a:lnTo>
                <a:lnTo>
                  <a:pt x="905369" y="433493"/>
                </a:lnTo>
                <a:lnTo>
                  <a:pt x="918916" y="388338"/>
                </a:lnTo>
                <a:lnTo>
                  <a:pt x="934720" y="361244"/>
                </a:lnTo>
                <a:lnTo>
                  <a:pt x="909885" y="325120"/>
                </a:lnTo>
                <a:lnTo>
                  <a:pt x="855698" y="322862"/>
                </a:lnTo>
                <a:lnTo>
                  <a:pt x="871503" y="288995"/>
                </a:lnTo>
                <a:lnTo>
                  <a:pt x="842152" y="250613"/>
                </a:lnTo>
                <a:lnTo>
                  <a:pt x="878276" y="223520"/>
                </a:lnTo>
                <a:cubicBezTo>
                  <a:pt x="879029" y="204705"/>
                  <a:pt x="879781" y="185890"/>
                  <a:pt x="880534" y="167075"/>
                </a:cubicBezTo>
                <a:close/>
              </a:path>
            </a:pathLst>
          </a:cu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Vientiane</a:t>
            </a:r>
          </a:p>
        </p:txBody>
      </p:sp>
      <p:sp>
        <p:nvSpPr>
          <p:cNvPr id="5" name="Oval 4"/>
          <p:cNvSpPr/>
          <p:nvPr/>
        </p:nvSpPr>
        <p:spPr>
          <a:xfrm>
            <a:off x="4825460" y="3421900"/>
            <a:ext cx="439684" cy="447438"/>
          </a:xfrm>
          <a:prstGeom prst="ellipse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31383" y="564150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Salt factory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7232" y="3116298"/>
            <a:ext cx="432048" cy="36004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89608" y="4004699"/>
            <a:ext cx="247836" cy="208432"/>
          </a:xfrm>
          <a:prstGeom prst="ellipse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4984" y="4988506"/>
            <a:ext cx="218264" cy="20118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3828" y="3972802"/>
            <a:ext cx="219228" cy="22019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84487" y="5659508"/>
            <a:ext cx="363464" cy="289772"/>
          </a:xfrm>
          <a:prstGeom prst="ellipse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/>
        </p:nvSpPr>
        <p:spPr>
          <a:xfrm>
            <a:off x="5812284" y="2587113"/>
            <a:ext cx="354476" cy="27964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6264868" y="2564904"/>
            <a:ext cx="269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Source of </a:t>
            </a:r>
            <a:r>
              <a:rPr lang="en-US" sz="1400" dirty="0" err="1"/>
              <a:t>agro</a:t>
            </a:r>
            <a:r>
              <a:rPr lang="en-US" sz="1400" dirty="0"/>
              <a:t>-industrial waste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1383" y="5024253"/>
            <a:ext cx="227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Factories using traditional fuel inefficiently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7556" y="3023109"/>
            <a:ext cx="1767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&gt;500 Ton per month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98398" y="4241725"/>
            <a:ext cx="318136" cy="26624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61168" y="3439183"/>
            <a:ext cx="1767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100-400 Ton per month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7556" y="3903040"/>
            <a:ext cx="1767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&lt; 100 Ton per month</a:t>
            </a:r>
          </a:p>
        </p:txBody>
      </p:sp>
      <p:sp>
        <p:nvSpPr>
          <p:cNvPr id="26" name="Oval 25"/>
          <p:cNvSpPr/>
          <p:nvPr/>
        </p:nvSpPr>
        <p:spPr>
          <a:xfrm>
            <a:off x="6341806" y="2944689"/>
            <a:ext cx="439684" cy="447438"/>
          </a:xfrm>
          <a:prstGeom prst="ellipse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6" descr="Image result for corn co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484" y="3101418"/>
            <a:ext cx="446796" cy="3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rice husk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0424" y="4450456"/>
            <a:ext cx="375871" cy="2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Image result for Saw dus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714" y="3992568"/>
            <a:ext cx="574616" cy="51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5796136" y="4971409"/>
            <a:ext cx="514483" cy="468013"/>
            <a:chOff x="3668813" y="1909392"/>
            <a:chExt cx="687166" cy="592485"/>
          </a:xfrm>
        </p:grpSpPr>
        <p:sp>
          <p:nvSpPr>
            <p:cNvPr id="32" name="Rectangle 31"/>
            <p:cNvSpPr/>
            <p:nvPr/>
          </p:nvSpPr>
          <p:spPr>
            <a:xfrm>
              <a:off x="3725126" y="2132856"/>
              <a:ext cx="9602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entagon 32"/>
            <p:cNvSpPr/>
            <p:nvPr/>
          </p:nvSpPr>
          <p:spPr>
            <a:xfrm rot="16200000">
              <a:off x="3777879" y="2155714"/>
              <a:ext cx="385983" cy="28838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entagon 33"/>
            <p:cNvSpPr/>
            <p:nvPr/>
          </p:nvSpPr>
          <p:spPr>
            <a:xfrm rot="16200000">
              <a:off x="4056293" y="2193209"/>
              <a:ext cx="360039" cy="23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23928" y="2276872"/>
              <a:ext cx="103820" cy="21602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5929" y="2285854"/>
              <a:ext cx="103820" cy="21602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loud 36"/>
            <p:cNvSpPr/>
            <p:nvPr/>
          </p:nvSpPr>
          <p:spPr>
            <a:xfrm>
              <a:off x="3668813" y="1909392"/>
              <a:ext cx="208650" cy="19008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29828" y="2742837"/>
            <a:ext cx="514483" cy="468013"/>
            <a:chOff x="3668813" y="1909392"/>
            <a:chExt cx="687166" cy="592485"/>
          </a:xfrm>
          <a:solidFill>
            <a:schemeClr val="accent5">
              <a:lumMod val="75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3725126" y="2132856"/>
              <a:ext cx="96024" cy="360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entagon 40"/>
            <p:cNvSpPr/>
            <p:nvPr/>
          </p:nvSpPr>
          <p:spPr>
            <a:xfrm rot="16200000">
              <a:off x="3777879" y="2155714"/>
              <a:ext cx="385983" cy="28838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entagon 41"/>
            <p:cNvSpPr/>
            <p:nvPr/>
          </p:nvSpPr>
          <p:spPr>
            <a:xfrm rot="16200000">
              <a:off x="4056293" y="2193209"/>
              <a:ext cx="360039" cy="239332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23928" y="2276872"/>
              <a:ext cx="103820" cy="21602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85929" y="2285854"/>
              <a:ext cx="103820" cy="21602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loud 44"/>
            <p:cNvSpPr/>
            <p:nvPr/>
          </p:nvSpPr>
          <p:spPr>
            <a:xfrm>
              <a:off x="3668813" y="1909392"/>
              <a:ext cx="208650" cy="19008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78664" y="4125382"/>
            <a:ext cx="514483" cy="468013"/>
            <a:chOff x="3668813" y="1909392"/>
            <a:chExt cx="687166" cy="592485"/>
          </a:xfrm>
        </p:grpSpPr>
        <p:sp>
          <p:nvSpPr>
            <p:cNvPr id="47" name="Rectangle 46"/>
            <p:cNvSpPr/>
            <p:nvPr/>
          </p:nvSpPr>
          <p:spPr>
            <a:xfrm>
              <a:off x="3725126" y="2132856"/>
              <a:ext cx="9602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entagon 47"/>
            <p:cNvSpPr/>
            <p:nvPr/>
          </p:nvSpPr>
          <p:spPr>
            <a:xfrm rot="16200000">
              <a:off x="3777879" y="2155714"/>
              <a:ext cx="385983" cy="28838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entagon 48"/>
            <p:cNvSpPr/>
            <p:nvPr/>
          </p:nvSpPr>
          <p:spPr>
            <a:xfrm rot="16200000">
              <a:off x="4056293" y="2193209"/>
              <a:ext cx="360039" cy="23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23928" y="2276872"/>
              <a:ext cx="103820" cy="21602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85929" y="2285854"/>
              <a:ext cx="103820" cy="21602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loud 51"/>
            <p:cNvSpPr/>
            <p:nvPr/>
          </p:nvSpPr>
          <p:spPr>
            <a:xfrm>
              <a:off x="3668813" y="1909392"/>
              <a:ext cx="208650" cy="19008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03592" y="1924180"/>
            <a:ext cx="514483" cy="468013"/>
            <a:chOff x="3668813" y="1909392"/>
            <a:chExt cx="687166" cy="592485"/>
          </a:xfrm>
          <a:solidFill>
            <a:srgbClr val="FF0000"/>
          </a:solidFill>
        </p:grpSpPr>
        <p:sp>
          <p:nvSpPr>
            <p:cNvPr id="54" name="Rectangle 53"/>
            <p:cNvSpPr/>
            <p:nvPr/>
          </p:nvSpPr>
          <p:spPr>
            <a:xfrm>
              <a:off x="3725126" y="2132856"/>
              <a:ext cx="96024" cy="360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entagon 54"/>
            <p:cNvSpPr/>
            <p:nvPr/>
          </p:nvSpPr>
          <p:spPr>
            <a:xfrm rot="16200000">
              <a:off x="3777879" y="2155714"/>
              <a:ext cx="385983" cy="28838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entagon 55"/>
            <p:cNvSpPr/>
            <p:nvPr/>
          </p:nvSpPr>
          <p:spPr>
            <a:xfrm rot="16200000">
              <a:off x="4056293" y="2193209"/>
              <a:ext cx="360039" cy="239332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23928" y="2276872"/>
              <a:ext cx="103820" cy="21602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85929" y="2285854"/>
              <a:ext cx="103820" cy="21602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loud 58"/>
            <p:cNvSpPr/>
            <p:nvPr/>
          </p:nvSpPr>
          <p:spPr>
            <a:xfrm>
              <a:off x="3668813" y="1909392"/>
              <a:ext cx="208650" cy="19008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4" descr="Image result for rice husk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9874" y="2601010"/>
            <a:ext cx="386077" cy="27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Image result for rice husk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4083" y="3365980"/>
            <a:ext cx="370482" cy="2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rice husk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7943" y="5019978"/>
            <a:ext cx="375871" cy="2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Image result for rice husk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5375486"/>
            <a:ext cx="375871" cy="2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Image result for corn cob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25" y="4707352"/>
            <a:ext cx="377381" cy="31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1374984" y="4677656"/>
            <a:ext cx="514483" cy="468013"/>
            <a:chOff x="3668813" y="1909392"/>
            <a:chExt cx="687166" cy="592485"/>
          </a:xfrm>
        </p:grpSpPr>
        <p:sp>
          <p:nvSpPr>
            <p:cNvPr id="66" name="Rectangle 65"/>
            <p:cNvSpPr/>
            <p:nvPr/>
          </p:nvSpPr>
          <p:spPr>
            <a:xfrm>
              <a:off x="3725126" y="2132856"/>
              <a:ext cx="9602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entagon 66"/>
            <p:cNvSpPr/>
            <p:nvPr/>
          </p:nvSpPr>
          <p:spPr>
            <a:xfrm rot="16200000">
              <a:off x="3777879" y="2155714"/>
              <a:ext cx="385983" cy="28838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entagon 67"/>
            <p:cNvSpPr/>
            <p:nvPr/>
          </p:nvSpPr>
          <p:spPr>
            <a:xfrm rot="16200000">
              <a:off x="4056293" y="2193209"/>
              <a:ext cx="360039" cy="23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923928" y="2276872"/>
              <a:ext cx="103820" cy="21602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185929" y="2285854"/>
              <a:ext cx="103820" cy="21602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loud 70"/>
            <p:cNvSpPr/>
            <p:nvPr/>
          </p:nvSpPr>
          <p:spPr>
            <a:xfrm>
              <a:off x="3668813" y="1909392"/>
              <a:ext cx="208650" cy="19008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645097" y="2384592"/>
            <a:ext cx="514483" cy="468013"/>
            <a:chOff x="3668813" y="1909392"/>
            <a:chExt cx="687166" cy="592485"/>
          </a:xfrm>
        </p:grpSpPr>
        <p:sp>
          <p:nvSpPr>
            <p:cNvPr id="73" name="Rectangle 72"/>
            <p:cNvSpPr/>
            <p:nvPr/>
          </p:nvSpPr>
          <p:spPr>
            <a:xfrm>
              <a:off x="3725126" y="2132856"/>
              <a:ext cx="9602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entagon 73"/>
            <p:cNvSpPr/>
            <p:nvPr/>
          </p:nvSpPr>
          <p:spPr>
            <a:xfrm rot="16200000">
              <a:off x="3777879" y="2155714"/>
              <a:ext cx="385983" cy="28838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entagon 74"/>
            <p:cNvSpPr/>
            <p:nvPr/>
          </p:nvSpPr>
          <p:spPr>
            <a:xfrm rot="16200000">
              <a:off x="4056293" y="2193209"/>
              <a:ext cx="360039" cy="23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23928" y="2276872"/>
              <a:ext cx="103820" cy="21602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185929" y="2285854"/>
              <a:ext cx="103820" cy="21602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loud 77"/>
            <p:cNvSpPr/>
            <p:nvPr/>
          </p:nvSpPr>
          <p:spPr>
            <a:xfrm>
              <a:off x="3668813" y="1909392"/>
              <a:ext cx="208650" cy="19008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urved Right Arrow 2"/>
          <p:cNvSpPr/>
          <p:nvPr/>
        </p:nvSpPr>
        <p:spPr>
          <a:xfrm rot="6460434">
            <a:off x="3240713" y="2783831"/>
            <a:ext cx="195390" cy="635173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Curved Right Arrow 78"/>
          <p:cNvSpPr/>
          <p:nvPr/>
        </p:nvSpPr>
        <p:spPr>
          <a:xfrm rot="2642378">
            <a:off x="2843292" y="3050470"/>
            <a:ext cx="432561" cy="1148411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Curved Right Arrow 79"/>
          <p:cNvSpPr/>
          <p:nvPr/>
        </p:nvSpPr>
        <p:spPr>
          <a:xfrm rot="10800000" flipH="1">
            <a:off x="3680788" y="2232487"/>
            <a:ext cx="313464" cy="941644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Curved Right Arrow 80"/>
          <p:cNvSpPr/>
          <p:nvPr/>
        </p:nvSpPr>
        <p:spPr>
          <a:xfrm rot="13760173" flipH="1">
            <a:off x="4237636" y="2413434"/>
            <a:ext cx="184421" cy="941796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Curved Right Arrow 81"/>
          <p:cNvSpPr/>
          <p:nvPr/>
        </p:nvSpPr>
        <p:spPr>
          <a:xfrm rot="6460434">
            <a:off x="5238696" y="3515618"/>
            <a:ext cx="195390" cy="635173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Curved Right Arrow 82"/>
          <p:cNvSpPr/>
          <p:nvPr/>
        </p:nvSpPr>
        <p:spPr>
          <a:xfrm rot="9308581">
            <a:off x="5421092" y="2542554"/>
            <a:ext cx="400792" cy="1538769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C83337-AC13-564B-A732-097087795962}"/>
              </a:ext>
            </a:extLst>
          </p:cNvPr>
          <p:cNvSpPr txBox="1"/>
          <p:nvPr/>
        </p:nvSpPr>
        <p:spPr>
          <a:xfrm>
            <a:off x="648043" y="6011996"/>
            <a:ext cx="756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+mn-lt"/>
              </a:rPr>
              <a:t>Objective: Minimize transportation while closing the loop (circular economy)</a:t>
            </a:r>
          </a:p>
        </p:txBody>
      </p:sp>
    </p:spTree>
    <p:extLst>
      <p:ext uri="{BB962C8B-B14F-4D97-AF65-F5344CB8AC3E}">
        <p14:creationId xmlns:p14="http://schemas.microsoft.com/office/powerpoint/2010/main" val="34400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60" y="980728"/>
            <a:ext cx="7903790" cy="576064"/>
          </a:xfrm>
        </p:spPr>
        <p:txBody>
          <a:bodyPr>
            <a:normAutofit/>
          </a:bodyPr>
          <a:lstStyle/>
          <a:p>
            <a:r>
              <a:rPr lang="en-US" sz="3200" b="1" dirty="0"/>
              <a:t>Bio-Pellet production technologies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84D53-3DC8-3F41-98C3-832A99631B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0808"/>
            <a:ext cx="3613150" cy="271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24E9D-9681-9C42-9F62-9EC1A93042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855" y="1658459"/>
            <a:ext cx="3655053" cy="2741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60247D-439C-5140-A6E5-60D1C9EBCB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149080"/>
            <a:ext cx="2945904" cy="2209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D29A62-2F9C-104D-8D01-2239D0626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423" y="4174294"/>
            <a:ext cx="3302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5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8477</TotalTime>
  <Words>953</Words>
  <Application>Microsoft Office PowerPoint</Application>
  <PresentationFormat>On-screen Show (4:3)</PresentationFormat>
  <Paragraphs>196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Roboto</vt:lpstr>
      <vt:lpstr>Times New Roman</vt:lpstr>
      <vt:lpstr>Wingdings</vt:lpstr>
      <vt:lpstr>Office Theme</vt:lpstr>
      <vt:lpstr>Technical insight into the Waste-to-Energy initiative in Lao PDR </vt:lpstr>
      <vt:lpstr>Industrial waste-to-energy initiative in Lao PDR  </vt:lpstr>
      <vt:lpstr>Industrial waste-to-energy initiative in Lao PDR  </vt:lpstr>
      <vt:lpstr>Industrial waste-to-energy initiative in Lao PDR  </vt:lpstr>
      <vt:lpstr>Industrial waste-to-energy initiative in Lao PDR  </vt:lpstr>
      <vt:lpstr>From agro-waste to useful energy: value chain</vt:lpstr>
      <vt:lpstr>Mapping of resources (waste from agro-industries)</vt:lpstr>
      <vt:lpstr>Selection of ideal site and sizing of pellet plant</vt:lpstr>
      <vt:lpstr>Bio-Pellet production technologies</vt:lpstr>
      <vt:lpstr>Bio-Pellet consumption technologies (1)</vt:lpstr>
      <vt:lpstr>Bio-Pellet consumption technologies (2)</vt:lpstr>
      <vt:lpstr>Co-benefits from a typical 2 t/h pellet plant</vt:lpstr>
      <vt:lpstr>Lessons learned to replicate best practices</vt:lpstr>
      <vt:lpstr>Thank you for your attention</vt:lpstr>
    </vt:vector>
  </TitlesOfParts>
  <Company>UNIDO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waste-to-energy, industrial waste reuse and prevention solution</dc:title>
  <dc:subject>Technical insight on waste-to-energy project in Lao PDR</dc:subject>
  <dc:creator>Brahmanand Mohanty</dc:creator>
  <dc:description>Asia-Pacific Climate Week, Singapore
12 July 2018</dc:description>
  <cp:lastModifiedBy>Gopal Joshi</cp:lastModifiedBy>
  <cp:revision>507</cp:revision>
  <cp:lastPrinted>2014-09-22T12:21:08Z</cp:lastPrinted>
  <dcterms:created xsi:type="dcterms:W3CDTF">2008-01-28T10:27:53Z</dcterms:created>
  <dcterms:modified xsi:type="dcterms:W3CDTF">2018-07-03T09:36:50Z</dcterms:modified>
</cp:coreProperties>
</file>