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3" r:id="rId4"/>
    <p:sldId id="264" r:id="rId5"/>
    <p:sldId id="258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1"/>
    <p:restoredTop sz="94621"/>
  </p:normalViewPr>
  <p:slideViewPr>
    <p:cSldViewPr snapToGrid="0" snapToObjects="1">
      <p:cViewPr>
        <p:scale>
          <a:sx n="83" d="100"/>
          <a:sy n="83" d="100"/>
        </p:scale>
        <p:origin x="4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30AF1-46A2-A74D-A030-A0BA02901FF1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652A1-D00F-FA4A-BF43-345549C15092}">
      <dgm:prSet phldrT="[Text]" custT="1"/>
      <dgm:spPr/>
      <dgm:t>
        <a:bodyPr/>
        <a:lstStyle/>
        <a:p>
          <a:r>
            <a:rPr lang="en-US" sz="1400" b="1" dirty="0" smtClean="0"/>
            <a:t>POLICY</a:t>
          </a:r>
          <a:endParaRPr lang="en-US" sz="1400" b="1" dirty="0"/>
        </a:p>
      </dgm:t>
    </dgm:pt>
    <dgm:pt modelId="{69F05595-C7A1-FB47-AFCE-95DF93355B8A}" type="parTrans" cxnId="{BEB3DE06-7E2E-1B40-971E-8D6F97464433}">
      <dgm:prSet/>
      <dgm:spPr/>
      <dgm:t>
        <a:bodyPr/>
        <a:lstStyle/>
        <a:p>
          <a:endParaRPr lang="en-US"/>
        </a:p>
      </dgm:t>
    </dgm:pt>
    <dgm:pt modelId="{E3B364E6-8969-4F48-9D2F-E7693C5A4DAF}" type="sibTrans" cxnId="{BEB3DE06-7E2E-1B40-971E-8D6F97464433}">
      <dgm:prSet/>
      <dgm:spPr/>
      <dgm:t>
        <a:bodyPr/>
        <a:lstStyle/>
        <a:p>
          <a:endParaRPr lang="en-US"/>
        </a:p>
      </dgm:t>
    </dgm:pt>
    <dgm:pt modelId="{36B461F3-1DDD-D549-B326-48771868BEE0}">
      <dgm:prSet phldrT="[Text]"/>
      <dgm:spPr/>
      <dgm:t>
        <a:bodyPr/>
        <a:lstStyle/>
        <a:p>
          <a:r>
            <a:rPr lang="en-US" dirty="0" smtClean="0"/>
            <a:t>Strengthening </a:t>
          </a:r>
          <a:r>
            <a:rPr lang="en-US" dirty="0" smtClean="0"/>
            <a:t>negotiation capacity of ASEAN member states in UNFCCC and other related fora  </a:t>
          </a:r>
          <a:endParaRPr lang="en-US" dirty="0"/>
        </a:p>
      </dgm:t>
    </dgm:pt>
    <dgm:pt modelId="{F69CD7AF-5240-6142-A82A-643870036A24}" type="parTrans" cxnId="{9B92CC35-1EA4-9040-BB57-7CAA4C92EE1F}">
      <dgm:prSet/>
      <dgm:spPr/>
      <dgm:t>
        <a:bodyPr/>
        <a:lstStyle/>
        <a:p>
          <a:endParaRPr lang="en-US"/>
        </a:p>
      </dgm:t>
    </dgm:pt>
    <dgm:pt modelId="{0F0FDAE0-EDEC-D741-8890-44B59C5D0C7D}" type="sibTrans" cxnId="{9B92CC35-1EA4-9040-BB57-7CAA4C92EE1F}">
      <dgm:prSet/>
      <dgm:spPr/>
      <dgm:t>
        <a:bodyPr/>
        <a:lstStyle/>
        <a:p>
          <a:endParaRPr lang="en-US"/>
        </a:p>
      </dgm:t>
    </dgm:pt>
    <dgm:pt modelId="{6A1158C0-5DF6-BB4C-9D87-FC4F54486A08}">
      <dgm:prSet phldrT="[Text]"/>
      <dgm:spPr/>
      <dgm:t>
        <a:bodyPr/>
        <a:lstStyle/>
        <a:p>
          <a:r>
            <a:rPr lang="en-US" dirty="0" smtClean="0"/>
            <a:t>Development of </a:t>
          </a:r>
          <a:r>
            <a:rPr lang="en-US" dirty="0" smtClean="0"/>
            <a:t>common position in FCC (particularly REDD+) in UNFCCC negotiation</a:t>
          </a:r>
          <a:endParaRPr lang="en-US" dirty="0"/>
        </a:p>
      </dgm:t>
    </dgm:pt>
    <dgm:pt modelId="{B132FEC8-CD6C-E641-9E93-425083AFCF5B}" type="parTrans" cxnId="{8AEBF63C-86D9-6E48-9B85-84DA3E489DEB}">
      <dgm:prSet/>
      <dgm:spPr/>
      <dgm:t>
        <a:bodyPr/>
        <a:lstStyle/>
        <a:p>
          <a:endParaRPr lang="en-US"/>
        </a:p>
      </dgm:t>
    </dgm:pt>
    <dgm:pt modelId="{09E7B3E8-0DBA-1B4A-ACD2-2E0EA59FC471}" type="sibTrans" cxnId="{8AEBF63C-86D9-6E48-9B85-84DA3E489DEB}">
      <dgm:prSet/>
      <dgm:spPr/>
      <dgm:t>
        <a:bodyPr/>
        <a:lstStyle/>
        <a:p>
          <a:endParaRPr lang="en-US"/>
        </a:p>
      </dgm:t>
    </dgm:pt>
    <dgm:pt modelId="{35FABAA9-2DAC-D64A-BC33-DFBB74A4E6DE}">
      <dgm:prSet phldrT="[Text]" custT="1"/>
      <dgm:spPr/>
      <dgm:t>
        <a:bodyPr/>
        <a:lstStyle/>
        <a:p>
          <a:r>
            <a:rPr lang="en-US" sz="1400" b="1" dirty="0" smtClean="0"/>
            <a:t>METHO-</a:t>
          </a:r>
        </a:p>
        <a:p>
          <a:r>
            <a:rPr lang="en-US" sz="1400" b="1" dirty="0" smtClean="0"/>
            <a:t>DOLOGY</a:t>
          </a:r>
          <a:endParaRPr lang="en-US" sz="1400" b="1" dirty="0"/>
        </a:p>
      </dgm:t>
    </dgm:pt>
    <dgm:pt modelId="{66A629FB-ADDB-1F42-857A-A26524A439AD}" type="parTrans" cxnId="{8CA7D35F-BBFD-D446-BA04-EEF5A60CBEEA}">
      <dgm:prSet/>
      <dgm:spPr/>
      <dgm:t>
        <a:bodyPr/>
        <a:lstStyle/>
        <a:p>
          <a:endParaRPr lang="en-US"/>
        </a:p>
      </dgm:t>
    </dgm:pt>
    <dgm:pt modelId="{3D8BD743-7FC9-3B4C-97E6-7465F9FAC868}" type="sibTrans" cxnId="{8CA7D35F-BBFD-D446-BA04-EEF5A60CBEEA}">
      <dgm:prSet/>
      <dgm:spPr/>
      <dgm:t>
        <a:bodyPr/>
        <a:lstStyle/>
        <a:p>
          <a:endParaRPr lang="en-US"/>
        </a:p>
      </dgm:t>
    </dgm:pt>
    <dgm:pt modelId="{82B56184-5DE9-4248-A4DC-0B433E304F0B}">
      <dgm:prSet phldrT="[Text]"/>
      <dgm:spPr/>
      <dgm:t>
        <a:bodyPr/>
        <a:lstStyle/>
        <a:p>
          <a:r>
            <a:rPr lang="en-US" dirty="0" smtClean="0"/>
            <a:t>Development of  </a:t>
          </a:r>
          <a:r>
            <a:rPr lang="en-US" dirty="0" smtClean="0"/>
            <a:t>guidance for FREL/FRL and MRV for REDD+ to assist AMS in developing FREL/FRL and MRV system/mechanism </a:t>
          </a:r>
          <a:endParaRPr lang="en-US" dirty="0"/>
        </a:p>
      </dgm:t>
    </dgm:pt>
    <dgm:pt modelId="{ECC2CCDD-187D-D746-AAC2-4165061D364F}" type="parTrans" cxnId="{9B06BCDC-46CA-8144-882A-6A57745EB224}">
      <dgm:prSet/>
      <dgm:spPr/>
      <dgm:t>
        <a:bodyPr/>
        <a:lstStyle/>
        <a:p>
          <a:endParaRPr lang="en-US"/>
        </a:p>
      </dgm:t>
    </dgm:pt>
    <dgm:pt modelId="{DF9F5C01-69ED-4848-94BD-C3DCCBA40FD1}" type="sibTrans" cxnId="{9B06BCDC-46CA-8144-882A-6A57745EB224}">
      <dgm:prSet/>
      <dgm:spPr/>
      <dgm:t>
        <a:bodyPr/>
        <a:lstStyle/>
        <a:p>
          <a:endParaRPr lang="en-US"/>
        </a:p>
      </dgm:t>
    </dgm:pt>
    <dgm:pt modelId="{83827DB9-AA77-A349-B9F3-A5142D6D149B}">
      <dgm:prSet phldrT="[Text]"/>
      <dgm:spPr/>
      <dgm:t>
        <a:bodyPr/>
        <a:lstStyle/>
        <a:p>
          <a:r>
            <a:rPr lang="en-US" dirty="0" smtClean="0"/>
            <a:t>Expert dialogue on methodological aspects for REDD+ and FCC in general  </a:t>
          </a:r>
          <a:endParaRPr lang="en-US" dirty="0"/>
        </a:p>
      </dgm:t>
    </dgm:pt>
    <dgm:pt modelId="{07F6BBB6-7620-1F4B-AB14-8BDFE831A77F}" type="parTrans" cxnId="{41B08EA8-C252-2C44-90A8-D98F4C8D925B}">
      <dgm:prSet/>
      <dgm:spPr/>
      <dgm:t>
        <a:bodyPr/>
        <a:lstStyle/>
        <a:p>
          <a:endParaRPr lang="en-US"/>
        </a:p>
      </dgm:t>
    </dgm:pt>
    <dgm:pt modelId="{A53FC175-D1C1-674B-9A36-BFB6E8FEA02A}" type="sibTrans" cxnId="{41B08EA8-C252-2C44-90A8-D98F4C8D925B}">
      <dgm:prSet/>
      <dgm:spPr/>
      <dgm:t>
        <a:bodyPr/>
        <a:lstStyle/>
        <a:p>
          <a:endParaRPr lang="en-US"/>
        </a:p>
      </dgm:t>
    </dgm:pt>
    <dgm:pt modelId="{EE626390-40D2-A04C-8F2E-B67ADBD01DC6}">
      <dgm:prSet phldrT="[Text]" custT="1"/>
      <dgm:spPr/>
      <dgm:t>
        <a:bodyPr/>
        <a:lstStyle/>
        <a:p>
          <a:r>
            <a:rPr lang="en-US" sz="1300" b="1" dirty="0" smtClean="0"/>
            <a:t>CAPACITY BUILDING</a:t>
          </a:r>
          <a:endParaRPr lang="en-US" sz="1300" b="1" dirty="0"/>
        </a:p>
      </dgm:t>
    </dgm:pt>
    <dgm:pt modelId="{78CFA215-1238-4647-9CC3-1FC6D6DC3A45}" type="parTrans" cxnId="{0BDC3EFC-1392-6346-ABC0-893B39785D06}">
      <dgm:prSet/>
      <dgm:spPr/>
      <dgm:t>
        <a:bodyPr/>
        <a:lstStyle/>
        <a:p>
          <a:endParaRPr lang="en-US"/>
        </a:p>
      </dgm:t>
    </dgm:pt>
    <dgm:pt modelId="{F2C34492-5523-1243-ADEA-41A8B7125C7C}" type="sibTrans" cxnId="{0BDC3EFC-1392-6346-ABC0-893B39785D06}">
      <dgm:prSet/>
      <dgm:spPr/>
      <dgm:t>
        <a:bodyPr/>
        <a:lstStyle/>
        <a:p>
          <a:endParaRPr lang="en-US"/>
        </a:p>
      </dgm:t>
    </dgm:pt>
    <dgm:pt modelId="{A8D96E44-6476-0249-AB39-9C3168B9CF85}">
      <dgm:prSet phldrT="[Text]"/>
      <dgm:spPr/>
      <dgm:t>
        <a:bodyPr/>
        <a:lstStyle/>
        <a:p>
          <a:r>
            <a:rPr lang="en-US" dirty="0" smtClean="0"/>
            <a:t>Training workshops on methodological aspects (combined activities with Focus Area 2 : </a:t>
          </a:r>
          <a:r>
            <a:rPr lang="en-US" dirty="0" smtClean="0"/>
            <a:t>methodology)</a:t>
          </a:r>
          <a:endParaRPr lang="en-US" dirty="0"/>
        </a:p>
      </dgm:t>
    </dgm:pt>
    <dgm:pt modelId="{1E530114-E2FB-3F45-94C5-C6C8072E03FF}" type="parTrans" cxnId="{47934410-F9F2-1146-ADE2-DB0DB5921E6A}">
      <dgm:prSet/>
      <dgm:spPr/>
      <dgm:t>
        <a:bodyPr/>
        <a:lstStyle/>
        <a:p>
          <a:endParaRPr lang="en-US"/>
        </a:p>
      </dgm:t>
    </dgm:pt>
    <dgm:pt modelId="{932E3234-FD04-4045-BEFB-ED04061DD46D}" type="sibTrans" cxnId="{47934410-F9F2-1146-ADE2-DB0DB5921E6A}">
      <dgm:prSet/>
      <dgm:spPr/>
      <dgm:t>
        <a:bodyPr/>
        <a:lstStyle/>
        <a:p>
          <a:endParaRPr lang="en-US"/>
        </a:p>
      </dgm:t>
    </dgm:pt>
    <dgm:pt modelId="{25824E74-1A7C-1A4B-A2BE-28422685F5BB}">
      <dgm:prSet phldrT="[Text]"/>
      <dgm:spPr/>
      <dgm:t>
        <a:bodyPr/>
        <a:lstStyle/>
        <a:p>
          <a:r>
            <a:rPr lang="en-US" dirty="0" smtClean="0"/>
            <a:t>Workshops on REDD+ architecture (FREL,  MRV,  institutional arrangement,  safeguards, finance)</a:t>
          </a:r>
          <a:endParaRPr lang="en-US" dirty="0"/>
        </a:p>
      </dgm:t>
    </dgm:pt>
    <dgm:pt modelId="{0CC0C82A-9887-484D-A511-A474BE0EBED0}" type="parTrans" cxnId="{F3E67EB5-0558-294F-B7AC-03485A6D9E61}">
      <dgm:prSet/>
      <dgm:spPr/>
      <dgm:t>
        <a:bodyPr/>
        <a:lstStyle/>
        <a:p>
          <a:endParaRPr lang="en-US"/>
        </a:p>
      </dgm:t>
    </dgm:pt>
    <dgm:pt modelId="{27623527-0231-D948-B67D-E75592EFB26E}" type="sibTrans" cxnId="{F3E67EB5-0558-294F-B7AC-03485A6D9E61}">
      <dgm:prSet/>
      <dgm:spPr/>
      <dgm:t>
        <a:bodyPr/>
        <a:lstStyle/>
        <a:p>
          <a:endParaRPr lang="en-US"/>
        </a:p>
      </dgm:t>
    </dgm:pt>
    <dgm:pt modelId="{5F811E20-C260-664A-ABC7-1688F242AF21}">
      <dgm:prSet phldrT="[Text]" custT="1"/>
      <dgm:spPr/>
      <dgm:t>
        <a:bodyPr/>
        <a:lstStyle/>
        <a:p>
          <a:r>
            <a:rPr lang="en-US" sz="900" b="1" dirty="0" smtClean="0"/>
            <a:t>COMMUNICA-</a:t>
          </a:r>
        </a:p>
        <a:p>
          <a:r>
            <a:rPr lang="en-US" sz="900" b="1" dirty="0" smtClean="0"/>
            <a:t>TION AND SHARING BEST PRACTICES</a:t>
          </a:r>
          <a:endParaRPr lang="en-US" sz="900" b="1" dirty="0"/>
        </a:p>
      </dgm:t>
    </dgm:pt>
    <dgm:pt modelId="{1ADB1A59-0750-5C48-B2E1-B584F1BB7CBA}" type="parTrans" cxnId="{775E6981-B3BB-AD4E-B6F6-7626BD96613B}">
      <dgm:prSet/>
      <dgm:spPr/>
      <dgm:t>
        <a:bodyPr/>
        <a:lstStyle/>
        <a:p>
          <a:endParaRPr lang="en-US"/>
        </a:p>
      </dgm:t>
    </dgm:pt>
    <dgm:pt modelId="{87A8C11B-F04F-6C47-989C-7D2038D75E85}" type="sibTrans" cxnId="{775E6981-B3BB-AD4E-B6F6-7626BD96613B}">
      <dgm:prSet/>
      <dgm:spPr/>
      <dgm:t>
        <a:bodyPr/>
        <a:lstStyle/>
        <a:p>
          <a:endParaRPr lang="en-US"/>
        </a:p>
      </dgm:t>
    </dgm:pt>
    <dgm:pt modelId="{E0813437-5173-9F42-8A25-4C50EB5A7482}">
      <dgm:prSet phldrT="[Text]"/>
      <dgm:spPr/>
      <dgm:t>
        <a:bodyPr/>
        <a:lstStyle/>
        <a:p>
          <a:r>
            <a:rPr lang="en-US" dirty="0" smtClean="0"/>
            <a:t>Development of  </a:t>
          </a:r>
          <a:r>
            <a:rPr lang="en-US" dirty="0" smtClean="0"/>
            <a:t>Decision Support Tools for addressing drivers of deforestation and forest degradation in ASEAN region </a:t>
          </a:r>
          <a:endParaRPr lang="en-US" dirty="0"/>
        </a:p>
      </dgm:t>
    </dgm:pt>
    <dgm:pt modelId="{2CDEC3C9-3C65-394D-BD2E-215C67E08662}" type="parTrans" cxnId="{4170361E-71EA-644B-8647-9DE0AC9F0A91}">
      <dgm:prSet/>
      <dgm:spPr/>
      <dgm:t>
        <a:bodyPr/>
        <a:lstStyle/>
        <a:p>
          <a:endParaRPr lang="en-US"/>
        </a:p>
      </dgm:t>
    </dgm:pt>
    <dgm:pt modelId="{3A02EC2C-8303-044A-A2D4-F9F3701D522A}" type="sibTrans" cxnId="{4170361E-71EA-644B-8647-9DE0AC9F0A91}">
      <dgm:prSet/>
      <dgm:spPr/>
      <dgm:t>
        <a:bodyPr/>
        <a:lstStyle/>
        <a:p>
          <a:endParaRPr lang="en-US"/>
        </a:p>
      </dgm:t>
    </dgm:pt>
    <dgm:pt modelId="{22B87F18-6AC2-E14B-8EB4-E4AC5A91132B}">
      <dgm:prSet phldrT="[Text]"/>
      <dgm:spPr/>
      <dgm:t>
        <a:bodyPr/>
        <a:lstStyle/>
        <a:p>
          <a:r>
            <a:rPr lang="en-US" dirty="0" smtClean="0"/>
            <a:t>Study visits (</a:t>
          </a:r>
          <a:r>
            <a:rPr lang="en-US" dirty="0" err="1" smtClean="0"/>
            <a:t>f.e</a:t>
          </a:r>
          <a:r>
            <a:rPr lang="en-US" dirty="0" smtClean="0"/>
            <a:t>. to countries </a:t>
          </a:r>
          <a:r>
            <a:rPr lang="en-US" dirty="0" smtClean="0"/>
            <a:t>implementing </a:t>
          </a:r>
          <a:r>
            <a:rPr lang="en-US" dirty="0" smtClean="0"/>
            <a:t>forest carbon market at the national level (Australia, New Zealand)</a:t>
          </a:r>
          <a:endParaRPr lang="en-US" dirty="0"/>
        </a:p>
      </dgm:t>
    </dgm:pt>
    <dgm:pt modelId="{315F9C7F-AA88-6041-ACC2-2F6F61A688AA}" type="parTrans" cxnId="{76E697DE-DC67-3F44-BFA4-8B69C47F7BCE}">
      <dgm:prSet/>
      <dgm:spPr/>
      <dgm:t>
        <a:bodyPr/>
        <a:lstStyle/>
        <a:p>
          <a:endParaRPr lang="en-US"/>
        </a:p>
      </dgm:t>
    </dgm:pt>
    <dgm:pt modelId="{168E0A2B-B775-4243-B3A6-3508DFAB78CF}" type="sibTrans" cxnId="{76E697DE-DC67-3F44-BFA4-8B69C47F7BCE}">
      <dgm:prSet/>
      <dgm:spPr/>
      <dgm:t>
        <a:bodyPr/>
        <a:lstStyle/>
        <a:p>
          <a:endParaRPr lang="en-US"/>
        </a:p>
      </dgm:t>
    </dgm:pt>
    <dgm:pt modelId="{643B5B0E-F8D2-9F4B-A625-D5DA3C99480B}" type="pres">
      <dgm:prSet presAssocID="{C9A30AF1-46A2-A74D-A030-A0BA02901F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1C3558-CFF8-0E4F-8C89-81E0D776C15B}" type="pres">
      <dgm:prSet presAssocID="{A20652A1-D00F-FA4A-BF43-345549C15092}" presName="composite" presStyleCnt="0"/>
      <dgm:spPr/>
    </dgm:pt>
    <dgm:pt modelId="{A428DE3D-C9BE-F742-89EB-8051A8D4C726}" type="pres">
      <dgm:prSet presAssocID="{A20652A1-D00F-FA4A-BF43-345549C1509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2E990-07FE-1C49-A894-3DBE5D92A9D6}" type="pres">
      <dgm:prSet presAssocID="{A20652A1-D00F-FA4A-BF43-345549C1509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D0D19-9D6E-434C-BDD8-63A37F2631B5}" type="pres">
      <dgm:prSet presAssocID="{E3B364E6-8969-4F48-9D2F-E7693C5A4DAF}" presName="sp" presStyleCnt="0"/>
      <dgm:spPr/>
    </dgm:pt>
    <dgm:pt modelId="{1229671F-4DF7-6E4D-81B7-0A8DD69EE530}" type="pres">
      <dgm:prSet presAssocID="{35FABAA9-2DAC-D64A-BC33-DFBB74A4E6DE}" presName="composite" presStyleCnt="0"/>
      <dgm:spPr/>
    </dgm:pt>
    <dgm:pt modelId="{279D748A-4472-B24D-8FA4-A6616B7F5A6A}" type="pres">
      <dgm:prSet presAssocID="{35FABAA9-2DAC-D64A-BC33-DFBB74A4E6D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26382-2E66-1B4A-99C8-76BB1A08DE93}" type="pres">
      <dgm:prSet presAssocID="{35FABAA9-2DAC-D64A-BC33-DFBB74A4E6DE}" presName="descendantText" presStyleLbl="alignAcc1" presStyleIdx="1" presStyleCnt="4" custScaleY="106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7B83E-F3D1-7444-AA19-EF36A0D35EE3}" type="pres">
      <dgm:prSet presAssocID="{3D8BD743-7FC9-3B4C-97E6-7465F9FAC868}" presName="sp" presStyleCnt="0"/>
      <dgm:spPr/>
    </dgm:pt>
    <dgm:pt modelId="{524129CC-B647-4840-8B75-8FC40690E39F}" type="pres">
      <dgm:prSet presAssocID="{EE626390-40D2-A04C-8F2E-B67ADBD01DC6}" presName="composite" presStyleCnt="0"/>
      <dgm:spPr/>
    </dgm:pt>
    <dgm:pt modelId="{838B49C9-4811-7B4C-84CB-2553D5E5631B}" type="pres">
      <dgm:prSet presAssocID="{EE626390-40D2-A04C-8F2E-B67ADBD01D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7AE11-216C-A442-B198-F7F55F6031CE}" type="pres">
      <dgm:prSet presAssocID="{EE626390-40D2-A04C-8F2E-B67ADBD01DC6}" presName="descendantText" presStyleLbl="alignAcc1" presStyleIdx="2" presStyleCnt="4" custLinFactNeighborY="32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15414-A525-FB40-9AC2-6A40F4EE9581}" type="pres">
      <dgm:prSet presAssocID="{F2C34492-5523-1243-ADEA-41A8B7125C7C}" presName="sp" presStyleCnt="0"/>
      <dgm:spPr/>
    </dgm:pt>
    <dgm:pt modelId="{FC3A21F8-2134-6C44-8417-C7E2C97F566E}" type="pres">
      <dgm:prSet presAssocID="{5F811E20-C260-664A-ABC7-1688F242AF21}" presName="composite" presStyleCnt="0"/>
      <dgm:spPr/>
    </dgm:pt>
    <dgm:pt modelId="{187AF82E-1207-1E4B-AAD1-D177C6AB0183}" type="pres">
      <dgm:prSet presAssocID="{5F811E20-C260-664A-ABC7-1688F242AF2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E73EE-82FF-F34A-8581-7F6DBFB1F2AF}" type="pres">
      <dgm:prSet presAssocID="{5F811E20-C260-664A-ABC7-1688F242AF2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9B06BCDC-46CA-8144-882A-6A57745EB224}" srcId="{35FABAA9-2DAC-D64A-BC33-DFBB74A4E6DE}" destId="{82B56184-5DE9-4248-A4DC-0B433E304F0B}" srcOrd="0" destOrd="0" parTransId="{ECC2CCDD-187D-D746-AAC2-4165061D364F}" sibTransId="{DF9F5C01-69ED-4848-94BD-C3DCCBA40FD1}"/>
    <dgm:cxn modelId="{BEB3DE06-7E2E-1B40-971E-8D6F97464433}" srcId="{C9A30AF1-46A2-A74D-A030-A0BA02901FF1}" destId="{A20652A1-D00F-FA4A-BF43-345549C15092}" srcOrd="0" destOrd="0" parTransId="{69F05595-C7A1-FB47-AFCE-95DF93355B8A}" sibTransId="{E3B364E6-8969-4F48-9D2F-E7693C5A4DAF}"/>
    <dgm:cxn modelId="{8AEBF63C-86D9-6E48-9B85-84DA3E489DEB}" srcId="{A20652A1-D00F-FA4A-BF43-345549C15092}" destId="{6A1158C0-5DF6-BB4C-9D87-FC4F54486A08}" srcOrd="1" destOrd="0" parTransId="{B132FEC8-CD6C-E641-9E93-425083AFCF5B}" sibTransId="{09E7B3E8-0DBA-1B4A-ACD2-2E0EA59FC471}"/>
    <dgm:cxn modelId="{99BC4D9F-3124-1F4B-9F87-5BC41F667940}" type="presOf" srcId="{E0813437-5173-9F42-8A25-4C50EB5A7482}" destId="{7BC2E990-07FE-1C49-A894-3DBE5D92A9D6}" srcOrd="0" destOrd="2" presId="urn:microsoft.com/office/officeart/2005/8/layout/chevron2"/>
    <dgm:cxn modelId="{A17F0C24-880C-5E4F-AB95-378865162BF8}" type="presOf" srcId="{EE626390-40D2-A04C-8F2E-B67ADBD01DC6}" destId="{838B49C9-4811-7B4C-84CB-2553D5E5631B}" srcOrd="0" destOrd="0" presId="urn:microsoft.com/office/officeart/2005/8/layout/chevron2"/>
    <dgm:cxn modelId="{15745AC0-E028-3647-BE73-8EF3D88158FB}" type="presOf" srcId="{A20652A1-D00F-FA4A-BF43-345549C15092}" destId="{A428DE3D-C9BE-F742-89EB-8051A8D4C726}" srcOrd="0" destOrd="0" presId="urn:microsoft.com/office/officeart/2005/8/layout/chevron2"/>
    <dgm:cxn modelId="{9482B026-EC09-4543-A795-BDFB1C6FCCB3}" type="presOf" srcId="{A8D96E44-6476-0249-AB39-9C3168B9CF85}" destId="{C1F7AE11-216C-A442-B198-F7F55F6031CE}" srcOrd="0" destOrd="0" presId="urn:microsoft.com/office/officeart/2005/8/layout/chevron2"/>
    <dgm:cxn modelId="{A1B75F70-3A97-8E4E-9488-1EF6CA804C87}" type="presOf" srcId="{25824E74-1A7C-1A4B-A2BE-28422685F5BB}" destId="{C1F7AE11-216C-A442-B198-F7F55F6031CE}" srcOrd="0" destOrd="1" presId="urn:microsoft.com/office/officeart/2005/8/layout/chevron2"/>
    <dgm:cxn modelId="{8A16022E-9584-8543-8218-D507DA8D3300}" type="presOf" srcId="{36B461F3-1DDD-D549-B326-48771868BEE0}" destId="{7BC2E990-07FE-1C49-A894-3DBE5D92A9D6}" srcOrd="0" destOrd="0" presId="urn:microsoft.com/office/officeart/2005/8/layout/chevron2"/>
    <dgm:cxn modelId="{18105FCD-3EF7-F941-B046-36E11D09FCA3}" type="presOf" srcId="{83827DB9-AA77-A349-B9F3-A5142D6D149B}" destId="{FB926382-2E66-1B4A-99C8-76BB1A08DE93}" srcOrd="0" destOrd="1" presId="urn:microsoft.com/office/officeart/2005/8/layout/chevron2"/>
    <dgm:cxn modelId="{0BDC3EFC-1392-6346-ABC0-893B39785D06}" srcId="{C9A30AF1-46A2-A74D-A030-A0BA02901FF1}" destId="{EE626390-40D2-A04C-8F2E-B67ADBD01DC6}" srcOrd="2" destOrd="0" parTransId="{78CFA215-1238-4647-9CC3-1FC6D6DC3A45}" sibTransId="{F2C34492-5523-1243-ADEA-41A8B7125C7C}"/>
    <dgm:cxn modelId="{9B92CC35-1EA4-9040-BB57-7CAA4C92EE1F}" srcId="{A20652A1-D00F-FA4A-BF43-345549C15092}" destId="{36B461F3-1DDD-D549-B326-48771868BEE0}" srcOrd="0" destOrd="0" parTransId="{F69CD7AF-5240-6142-A82A-643870036A24}" sibTransId="{0F0FDAE0-EDEC-D741-8890-44B59C5D0C7D}"/>
    <dgm:cxn modelId="{A3937A79-AC29-DB4E-A241-2B9F0CFECC1E}" type="presOf" srcId="{35FABAA9-2DAC-D64A-BC33-DFBB74A4E6DE}" destId="{279D748A-4472-B24D-8FA4-A6616B7F5A6A}" srcOrd="0" destOrd="0" presId="urn:microsoft.com/office/officeart/2005/8/layout/chevron2"/>
    <dgm:cxn modelId="{4170361E-71EA-644B-8647-9DE0AC9F0A91}" srcId="{A20652A1-D00F-FA4A-BF43-345549C15092}" destId="{E0813437-5173-9F42-8A25-4C50EB5A7482}" srcOrd="2" destOrd="0" parTransId="{2CDEC3C9-3C65-394D-BD2E-215C67E08662}" sibTransId="{3A02EC2C-8303-044A-A2D4-F9F3701D522A}"/>
    <dgm:cxn modelId="{F3E67EB5-0558-294F-B7AC-03485A6D9E61}" srcId="{EE626390-40D2-A04C-8F2E-B67ADBD01DC6}" destId="{25824E74-1A7C-1A4B-A2BE-28422685F5BB}" srcOrd="1" destOrd="0" parTransId="{0CC0C82A-9887-484D-A511-A474BE0EBED0}" sibTransId="{27623527-0231-D948-B67D-E75592EFB26E}"/>
    <dgm:cxn modelId="{66DE01A9-5847-A847-BB18-9C29191168E7}" type="presOf" srcId="{6A1158C0-5DF6-BB4C-9D87-FC4F54486A08}" destId="{7BC2E990-07FE-1C49-A894-3DBE5D92A9D6}" srcOrd="0" destOrd="1" presId="urn:microsoft.com/office/officeart/2005/8/layout/chevron2"/>
    <dgm:cxn modelId="{76E697DE-DC67-3F44-BFA4-8B69C47F7BCE}" srcId="{EE626390-40D2-A04C-8F2E-B67ADBD01DC6}" destId="{22B87F18-6AC2-E14B-8EB4-E4AC5A91132B}" srcOrd="2" destOrd="0" parTransId="{315F9C7F-AA88-6041-ACC2-2F6F61A688AA}" sibTransId="{168E0A2B-B775-4243-B3A6-3508DFAB78CF}"/>
    <dgm:cxn modelId="{41B08EA8-C252-2C44-90A8-D98F4C8D925B}" srcId="{35FABAA9-2DAC-D64A-BC33-DFBB74A4E6DE}" destId="{83827DB9-AA77-A349-B9F3-A5142D6D149B}" srcOrd="1" destOrd="0" parTransId="{07F6BBB6-7620-1F4B-AB14-8BDFE831A77F}" sibTransId="{A53FC175-D1C1-674B-9A36-BFB6E8FEA02A}"/>
    <dgm:cxn modelId="{38419AB2-EB32-594F-8E1C-23D401E0F95B}" type="presOf" srcId="{22B87F18-6AC2-E14B-8EB4-E4AC5A91132B}" destId="{C1F7AE11-216C-A442-B198-F7F55F6031CE}" srcOrd="0" destOrd="2" presId="urn:microsoft.com/office/officeart/2005/8/layout/chevron2"/>
    <dgm:cxn modelId="{47934410-F9F2-1146-ADE2-DB0DB5921E6A}" srcId="{EE626390-40D2-A04C-8F2E-B67ADBD01DC6}" destId="{A8D96E44-6476-0249-AB39-9C3168B9CF85}" srcOrd="0" destOrd="0" parTransId="{1E530114-E2FB-3F45-94C5-C6C8072E03FF}" sibTransId="{932E3234-FD04-4045-BEFB-ED04061DD46D}"/>
    <dgm:cxn modelId="{775E6981-B3BB-AD4E-B6F6-7626BD96613B}" srcId="{C9A30AF1-46A2-A74D-A030-A0BA02901FF1}" destId="{5F811E20-C260-664A-ABC7-1688F242AF21}" srcOrd="3" destOrd="0" parTransId="{1ADB1A59-0750-5C48-B2E1-B584F1BB7CBA}" sibTransId="{87A8C11B-F04F-6C47-989C-7D2038D75E85}"/>
    <dgm:cxn modelId="{6FCE2E0F-89B4-C84E-B6A0-67EAA3F5D898}" type="presOf" srcId="{82B56184-5DE9-4248-A4DC-0B433E304F0B}" destId="{FB926382-2E66-1B4A-99C8-76BB1A08DE93}" srcOrd="0" destOrd="0" presId="urn:microsoft.com/office/officeart/2005/8/layout/chevron2"/>
    <dgm:cxn modelId="{1047EBAE-4D36-E74F-A208-C3CFA2005B2A}" type="presOf" srcId="{5F811E20-C260-664A-ABC7-1688F242AF21}" destId="{187AF82E-1207-1E4B-AAD1-D177C6AB0183}" srcOrd="0" destOrd="0" presId="urn:microsoft.com/office/officeart/2005/8/layout/chevron2"/>
    <dgm:cxn modelId="{C33104A2-57B0-FA46-B329-672C228A88F5}" type="presOf" srcId="{C9A30AF1-46A2-A74D-A030-A0BA02901FF1}" destId="{643B5B0E-F8D2-9F4B-A625-D5DA3C99480B}" srcOrd="0" destOrd="0" presId="urn:microsoft.com/office/officeart/2005/8/layout/chevron2"/>
    <dgm:cxn modelId="{8CA7D35F-BBFD-D446-BA04-EEF5A60CBEEA}" srcId="{C9A30AF1-46A2-A74D-A030-A0BA02901FF1}" destId="{35FABAA9-2DAC-D64A-BC33-DFBB74A4E6DE}" srcOrd="1" destOrd="0" parTransId="{66A629FB-ADDB-1F42-857A-A26524A439AD}" sibTransId="{3D8BD743-7FC9-3B4C-97E6-7465F9FAC868}"/>
    <dgm:cxn modelId="{C4AFADCB-92FC-824F-82E1-4946DD3F3CC7}" type="presParOf" srcId="{643B5B0E-F8D2-9F4B-A625-D5DA3C99480B}" destId="{881C3558-CFF8-0E4F-8C89-81E0D776C15B}" srcOrd="0" destOrd="0" presId="urn:microsoft.com/office/officeart/2005/8/layout/chevron2"/>
    <dgm:cxn modelId="{0439BE65-FAB8-A448-AD5E-45294A66EEF1}" type="presParOf" srcId="{881C3558-CFF8-0E4F-8C89-81E0D776C15B}" destId="{A428DE3D-C9BE-F742-89EB-8051A8D4C726}" srcOrd="0" destOrd="0" presId="urn:microsoft.com/office/officeart/2005/8/layout/chevron2"/>
    <dgm:cxn modelId="{695532AC-2BBC-A948-AED3-DAB0EC43030C}" type="presParOf" srcId="{881C3558-CFF8-0E4F-8C89-81E0D776C15B}" destId="{7BC2E990-07FE-1C49-A894-3DBE5D92A9D6}" srcOrd="1" destOrd="0" presId="urn:microsoft.com/office/officeart/2005/8/layout/chevron2"/>
    <dgm:cxn modelId="{8D6BCC2A-C3DF-344B-8AA5-446988617F99}" type="presParOf" srcId="{643B5B0E-F8D2-9F4B-A625-D5DA3C99480B}" destId="{6EFD0D19-9D6E-434C-BDD8-63A37F2631B5}" srcOrd="1" destOrd="0" presId="urn:microsoft.com/office/officeart/2005/8/layout/chevron2"/>
    <dgm:cxn modelId="{DC773C81-F094-D74B-B8AB-22036D3A23F9}" type="presParOf" srcId="{643B5B0E-F8D2-9F4B-A625-D5DA3C99480B}" destId="{1229671F-4DF7-6E4D-81B7-0A8DD69EE530}" srcOrd="2" destOrd="0" presId="urn:microsoft.com/office/officeart/2005/8/layout/chevron2"/>
    <dgm:cxn modelId="{A28BB5B3-9BBA-634C-BC6F-CFEF2B2B8571}" type="presParOf" srcId="{1229671F-4DF7-6E4D-81B7-0A8DD69EE530}" destId="{279D748A-4472-B24D-8FA4-A6616B7F5A6A}" srcOrd="0" destOrd="0" presId="urn:microsoft.com/office/officeart/2005/8/layout/chevron2"/>
    <dgm:cxn modelId="{E4846F9E-F65D-934E-96E5-A0486CF6F4B3}" type="presParOf" srcId="{1229671F-4DF7-6E4D-81B7-0A8DD69EE530}" destId="{FB926382-2E66-1B4A-99C8-76BB1A08DE93}" srcOrd="1" destOrd="0" presId="urn:microsoft.com/office/officeart/2005/8/layout/chevron2"/>
    <dgm:cxn modelId="{E5160AB0-8274-8142-AD8B-B0C0AF1A6F83}" type="presParOf" srcId="{643B5B0E-F8D2-9F4B-A625-D5DA3C99480B}" destId="{85F7B83E-F3D1-7444-AA19-EF36A0D35EE3}" srcOrd="3" destOrd="0" presId="urn:microsoft.com/office/officeart/2005/8/layout/chevron2"/>
    <dgm:cxn modelId="{95A71CFB-E8CB-2D44-81D2-8AE6914DF20F}" type="presParOf" srcId="{643B5B0E-F8D2-9F4B-A625-D5DA3C99480B}" destId="{524129CC-B647-4840-8B75-8FC40690E39F}" srcOrd="4" destOrd="0" presId="urn:microsoft.com/office/officeart/2005/8/layout/chevron2"/>
    <dgm:cxn modelId="{31BA80B4-4F50-AF47-82CD-EC3AB596BE16}" type="presParOf" srcId="{524129CC-B647-4840-8B75-8FC40690E39F}" destId="{838B49C9-4811-7B4C-84CB-2553D5E5631B}" srcOrd="0" destOrd="0" presId="urn:microsoft.com/office/officeart/2005/8/layout/chevron2"/>
    <dgm:cxn modelId="{2CA5D6A4-BD67-BF4B-B076-E779E89A14CF}" type="presParOf" srcId="{524129CC-B647-4840-8B75-8FC40690E39F}" destId="{C1F7AE11-216C-A442-B198-F7F55F6031CE}" srcOrd="1" destOrd="0" presId="urn:microsoft.com/office/officeart/2005/8/layout/chevron2"/>
    <dgm:cxn modelId="{296DFA4B-1BE7-3E4A-A592-722E963F3033}" type="presParOf" srcId="{643B5B0E-F8D2-9F4B-A625-D5DA3C99480B}" destId="{3C715414-A525-FB40-9AC2-6A40F4EE9581}" srcOrd="5" destOrd="0" presId="urn:microsoft.com/office/officeart/2005/8/layout/chevron2"/>
    <dgm:cxn modelId="{DF5CAEAF-C34B-D049-8732-60748391D161}" type="presParOf" srcId="{643B5B0E-F8D2-9F4B-A625-D5DA3C99480B}" destId="{FC3A21F8-2134-6C44-8417-C7E2C97F566E}" srcOrd="6" destOrd="0" presId="urn:microsoft.com/office/officeart/2005/8/layout/chevron2"/>
    <dgm:cxn modelId="{9FBCE301-A68D-714F-911F-6574CA13C007}" type="presParOf" srcId="{FC3A21F8-2134-6C44-8417-C7E2C97F566E}" destId="{187AF82E-1207-1E4B-AAD1-D177C6AB0183}" srcOrd="0" destOrd="0" presId="urn:microsoft.com/office/officeart/2005/8/layout/chevron2"/>
    <dgm:cxn modelId="{3E0D2FE7-C5C9-8748-BAAF-9E112970488F}" type="presParOf" srcId="{FC3A21F8-2134-6C44-8417-C7E2C97F566E}" destId="{A7AE73EE-82FF-F34A-8581-7F6DBFB1F2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DB495-7E9A-624C-9982-70403BEA056F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2B9D95-BF93-6848-9115-1DF27332BCD6}">
      <dgm:prSet phldrT="[Text]"/>
      <dgm:spPr/>
      <dgm:t>
        <a:bodyPr/>
        <a:lstStyle/>
        <a:p>
          <a:r>
            <a:rPr lang="en-US" dirty="0" err="1" smtClean="0"/>
            <a:t>Brunai</a:t>
          </a:r>
          <a:r>
            <a:rPr lang="en-US" dirty="0" smtClean="0"/>
            <a:t> Darussalam</a:t>
          </a:r>
          <a:endParaRPr lang="en-US" dirty="0"/>
        </a:p>
      </dgm:t>
    </dgm:pt>
    <dgm:pt modelId="{E78E775A-9967-2B41-A8BA-B433F027C01A}" type="parTrans" cxnId="{B099B534-CB51-4048-A7FB-2F4CEAE0E061}">
      <dgm:prSet/>
      <dgm:spPr/>
      <dgm:t>
        <a:bodyPr/>
        <a:lstStyle/>
        <a:p>
          <a:endParaRPr lang="en-US"/>
        </a:p>
      </dgm:t>
    </dgm:pt>
    <dgm:pt modelId="{61C2F1F0-64BC-FE4B-B0F3-BAA1DBC70A66}" type="sibTrans" cxnId="{B099B534-CB51-4048-A7FB-2F4CEAE0E061}">
      <dgm:prSet/>
      <dgm:spPr/>
      <dgm:t>
        <a:bodyPr/>
        <a:lstStyle/>
        <a:p>
          <a:endParaRPr lang="en-US"/>
        </a:p>
      </dgm:t>
    </dgm:pt>
    <dgm:pt modelId="{A0D37E6E-8325-B340-B73B-EECBF46CEE77}">
      <dgm:prSet phldrT="[Text]"/>
      <dgm:spPr/>
      <dgm:t>
        <a:bodyPr/>
        <a:lstStyle/>
        <a:p>
          <a:r>
            <a:rPr lang="en-US" dirty="0" smtClean="0"/>
            <a:t>Cambodia</a:t>
          </a:r>
          <a:endParaRPr lang="en-US" dirty="0"/>
        </a:p>
      </dgm:t>
    </dgm:pt>
    <dgm:pt modelId="{AE148915-41AA-5941-A7B7-3FDFABA31CEA}" type="parTrans" cxnId="{64E6FCE2-337F-4141-9647-13BA05CED5E1}">
      <dgm:prSet/>
      <dgm:spPr/>
      <dgm:t>
        <a:bodyPr/>
        <a:lstStyle/>
        <a:p>
          <a:endParaRPr lang="en-US"/>
        </a:p>
      </dgm:t>
    </dgm:pt>
    <dgm:pt modelId="{9D4C75F3-66C7-5741-B7D9-F288D9F2EC22}" type="sibTrans" cxnId="{64E6FCE2-337F-4141-9647-13BA05CED5E1}">
      <dgm:prSet/>
      <dgm:spPr/>
      <dgm:t>
        <a:bodyPr/>
        <a:lstStyle/>
        <a:p>
          <a:endParaRPr lang="en-US"/>
        </a:p>
      </dgm:t>
    </dgm:pt>
    <dgm:pt modelId="{E8F28DA5-E642-0040-B055-2C4B6EBE58D7}">
      <dgm:prSet phldrT="[Text]"/>
      <dgm:spPr/>
      <dgm:t>
        <a:bodyPr/>
        <a:lstStyle/>
        <a:p>
          <a:r>
            <a:rPr lang="en-US" dirty="0" smtClean="0"/>
            <a:t>Lao PDR</a:t>
          </a:r>
          <a:endParaRPr lang="en-US" dirty="0"/>
        </a:p>
      </dgm:t>
    </dgm:pt>
    <dgm:pt modelId="{B3EDB1F1-50AF-354F-841A-44C589B35285}" type="parTrans" cxnId="{2876E745-7FE9-0C44-9AC4-CA56DEABA526}">
      <dgm:prSet/>
      <dgm:spPr/>
      <dgm:t>
        <a:bodyPr/>
        <a:lstStyle/>
        <a:p>
          <a:endParaRPr lang="en-US"/>
        </a:p>
      </dgm:t>
    </dgm:pt>
    <dgm:pt modelId="{80A0430B-5A7C-6A41-9374-D023B1D69362}" type="sibTrans" cxnId="{2876E745-7FE9-0C44-9AC4-CA56DEABA526}">
      <dgm:prSet/>
      <dgm:spPr/>
      <dgm:t>
        <a:bodyPr/>
        <a:lstStyle/>
        <a:p>
          <a:endParaRPr lang="en-US"/>
        </a:p>
      </dgm:t>
    </dgm:pt>
    <dgm:pt modelId="{DCBDCCB3-3029-1440-8E53-74768D0B2FAA}">
      <dgm:prSet phldrT="[Text]"/>
      <dgm:spPr/>
      <dgm:t>
        <a:bodyPr/>
        <a:lstStyle/>
        <a:p>
          <a:r>
            <a:rPr lang="en-US" dirty="0" smtClean="0"/>
            <a:t>Malaysia</a:t>
          </a:r>
          <a:endParaRPr lang="en-US" dirty="0"/>
        </a:p>
      </dgm:t>
    </dgm:pt>
    <dgm:pt modelId="{F73796EB-9FCA-CD4F-BB00-E778D7550AEB}" type="parTrans" cxnId="{DE69CEF6-E14A-F54A-9AD8-8431DDCD8262}">
      <dgm:prSet/>
      <dgm:spPr/>
      <dgm:t>
        <a:bodyPr/>
        <a:lstStyle/>
        <a:p>
          <a:endParaRPr lang="en-US"/>
        </a:p>
      </dgm:t>
    </dgm:pt>
    <dgm:pt modelId="{4FD547B8-3759-4F45-82AE-01D4CAFA744D}" type="sibTrans" cxnId="{DE69CEF6-E14A-F54A-9AD8-8431DDCD8262}">
      <dgm:prSet/>
      <dgm:spPr/>
      <dgm:t>
        <a:bodyPr/>
        <a:lstStyle/>
        <a:p>
          <a:endParaRPr lang="en-US"/>
        </a:p>
      </dgm:t>
    </dgm:pt>
    <dgm:pt modelId="{A3B37BAE-6979-6448-876F-4B8F81E4B318}">
      <dgm:prSet phldrT="[Text]"/>
      <dgm:spPr/>
      <dgm:t>
        <a:bodyPr/>
        <a:lstStyle/>
        <a:p>
          <a:r>
            <a:rPr lang="en-US" dirty="0" smtClean="0"/>
            <a:t>Myanmar</a:t>
          </a:r>
          <a:endParaRPr lang="en-US" dirty="0"/>
        </a:p>
      </dgm:t>
    </dgm:pt>
    <dgm:pt modelId="{CC384142-905E-F648-A194-8DAAFC67D4E0}" type="parTrans" cxnId="{422C43FF-61BC-C547-8E86-1A23AAF35579}">
      <dgm:prSet/>
      <dgm:spPr/>
      <dgm:t>
        <a:bodyPr/>
        <a:lstStyle/>
        <a:p>
          <a:endParaRPr lang="en-US"/>
        </a:p>
      </dgm:t>
    </dgm:pt>
    <dgm:pt modelId="{7FBAB093-19DA-C749-8493-05B1F5BAC363}" type="sibTrans" cxnId="{422C43FF-61BC-C547-8E86-1A23AAF35579}">
      <dgm:prSet/>
      <dgm:spPr/>
      <dgm:t>
        <a:bodyPr/>
        <a:lstStyle/>
        <a:p>
          <a:endParaRPr lang="en-US"/>
        </a:p>
      </dgm:t>
    </dgm:pt>
    <dgm:pt modelId="{B8F906F9-3F1F-6E4E-81A0-86C5C6E92C14}">
      <dgm:prSet phldrT="[Text]"/>
      <dgm:spPr/>
      <dgm:t>
        <a:bodyPr/>
        <a:lstStyle/>
        <a:p>
          <a:r>
            <a:rPr lang="en-US" dirty="0" smtClean="0"/>
            <a:t>Philippines</a:t>
          </a:r>
          <a:endParaRPr lang="en-US" dirty="0"/>
        </a:p>
      </dgm:t>
    </dgm:pt>
    <dgm:pt modelId="{C7C0F7E2-BB4B-CA41-A747-50D293CB6012}" type="parTrans" cxnId="{56005225-A976-C24A-8E65-77B8827672C1}">
      <dgm:prSet/>
      <dgm:spPr/>
      <dgm:t>
        <a:bodyPr/>
        <a:lstStyle/>
        <a:p>
          <a:endParaRPr lang="en-US"/>
        </a:p>
      </dgm:t>
    </dgm:pt>
    <dgm:pt modelId="{C2CFCCB0-8AF7-A64E-A529-38A3FACF91D0}" type="sibTrans" cxnId="{56005225-A976-C24A-8E65-77B8827672C1}">
      <dgm:prSet/>
      <dgm:spPr/>
      <dgm:t>
        <a:bodyPr/>
        <a:lstStyle/>
        <a:p>
          <a:endParaRPr lang="en-US"/>
        </a:p>
      </dgm:t>
    </dgm:pt>
    <dgm:pt modelId="{D1DDB751-EB89-4445-A20D-522F64797D6C}">
      <dgm:prSet phldrT="[Text]"/>
      <dgm:spPr/>
      <dgm:t>
        <a:bodyPr/>
        <a:lstStyle/>
        <a:p>
          <a:r>
            <a:rPr lang="en-US" dirty="0" smtClean="0"/>
            <a:t>Singapore</a:t>
          </a:r>
          <a:endParaRPr lang="en-US" dirty="0"/>
        </a:p>
      </dgm:t>
    </dgm:pt>
    <dgm:pt modelId="{D2832C61-8502-7D40-BEFB-545EE4016480}" type="parTrans" cxnId="{BF2F5373-C0F6-9448-9C1F-1536926DEF2E}">
      <dgm:prSet/>
      <dgm:spPr/>
      <dgm:t>
        <a:bodyPr/>
        <a:lstStyle/>
        <a:p>
          <a:endParaRPr lang="en-US"/>
        </a:p>
      </dgm:t>
    </dgm:pt>
    <dgm:pt modelId="{316DF195-9B8B-9744-BBED-98CA14594C73}" type="sibTrans" cxnId="{BF2F5373-C0F6-9448-9C1F-1536926DEF2E}">
      <dgm:prSet/>
      <dgm:spPr/>
      <dgm:t>
        <a:bodyPr/>
        <a:lstStyle/>
        <a:p>
          <a:endParaRPr lang="en-US"/>
        </a:p>
      </dgm:t>
    </dgm:pt>
    <dgm:pt modelId="{441BD939-75E1-6B4B-ACEA-5381BE1B404E}">
      <dgm:prSet phldrT="[Text]"/>
      <dgm:spPr/>
      <dgm:t>
        <a:bodyPr/>
        <a:lstStyle/>
        <a:p>
          <a:r>
            <a:rPr lang="en-US" dirty="0" smtClean="0"/>
            <a:t>Thailand</a:t>
          </a:r>
          <a:endParaRPr lang="en-US" dirty="0"/>
        </a:p>
      </dgm:t>
    </dgm:pt>
    <dgm:pt modelId="{4872F841-68E0-9E4E-A549-A0A9F83EB51B}" type="parTrans" cxnId="{32AE689D-D1C5-9D46-AB52-A4FA6519DB26}">
      <dgm:prSet/>
      <dgm:spPr/>
      <dgm:t>
        <a:bodyPr/>
        <a:lstStyle/>
        <a:p>
          <a:endParaRPr lang="en-US"/>
        </a:p>
      </dgm:t>
    </dgm:pt>
    <dgm:pt modelId="{C5EBE5EB-0096-7A45-B725-6D55038F8735}" type="sibTrans" cxnId="{32AE689D-D1C5-9D46-AB52-A4FA6519DB26}">
      <dgm:prSet/>
      <dgm:spPr/>
      <dgm:t>
        <a:bodyPr/>
        <a:lstStyle/>
        <a:p>
          <a:endParaRPr lang="en-US"/>
        </a:p>
      </dgm:t>
    </dgm:pt>
    <dgm:pt modelId="{520B189D-7D1B-7846-86DA-7CA749853A3D}">
      <dgm:prSet phldrT="[Text]"/>
      <dgm:spPr/>
      <dgm:t>
        <a:bodyPr/>
        <a:lstStyle/>
        <a:p>
          <a:r>
            <a:rPr lang="en-US" dirty="0" smtClean="0"/>
            <a:t>Vietnam </a:t>
          </a:r>
          <a:endParaRPr lang="en-US" dirty="0"/>
        </a:p>
      </dgm:t>
    </dgm:pt>
    <dgm:pt modelId="{7E94902C-A9C3-F444-BC82-317CD17A4F2F}" type="parTrans" cxnId="{E0F43A7B-E34B-9545-92A7-9E73481370DD}">
      <dgm:prSet/>
      <dgm:spPr/>
      <dgm:t>
        <a:bodyPr/>
        <a:lstStyle/>
        <a:p>
          <a:endParaRPr lang="en-US"/>
        </a:p>
      </dgm:t>
    </dgm:pt>
    <dgm:pt modelId="{F59E87F9-5EB2-9C48-B191-5BCB40285BC7}" type="sibTrans" cxnId="{E0F43A7B-E34B-9545-92A7-9E73481370DD}">
      <dgm:prSet/>
      <dgm:spPr/>
      <dgm:t>
        <a:bodyPr/>
        <a:lstStyle/>
        <a:p>
          <a:endParaRPr lang="en-US"/>
        </a:p>
      </dgm:t>
    </dgm:pt>
    <dgm:pt modelId="{AFF9B7B3-0E8A-EF49-8E9D-A037B685FC12}">
      <dgm:prSet phldrT="[Text]" custT="1"/>
      <dgm:spPr/>
      <dgm:t>
        <a:bodyPr/>
        <a:lstStyle/>
        <a:p>
          <a:r>
            <a:rPr lang="en-US" sz="1000" b="1" dirty="0" smtClean="0"/>
            <a:t>Indonesia</a:t>
          </a:r>
          <a:endParaRPr lang="en-US" sz="1000" b="1" dirty="0"/>
        </a:p>
      </dgm:t>
    </dgm:pt>
    <dgm:pt modelId="{37C4F6E3-7481-D44B-AD2E-0B3FE9E98CA1}" type="sibTrans" cxnId="{5E2CA046-6488-AE4A-A3EE-D84E1AAED6E5}">
      <dgm:prSet/>
      <dgm:spPr/>
      <dgm:t>
        <a:bodyPr/>
        <a:lstStyle/>
        <a:p>
          <a:endParaRPr lang="en-US"/>
        </a:p>
      </dgm:t>
    </dgm:pt>
    <dgm:pt modelId="{C5D72F5D-F02B-3649-AD81-05126196F573}" type="parTrans" cxnId="{5E2CA046-6488-AE4A-A3EE-D84E1AAED6E5}">
      <dgm:prSet/>
      <dgm:spPr/>
      <dgm:t>
        <a:bodyPr/>
        <a:lstStyle/>
        <a:p>
          <a:endParaRPr lang="en-US"/>
        </a:p>
      </dgm:t>
    </dgm:pt>
    <dgm:pt modelId="{40ABF4AE-74E6-7148-86B4-47467A75F175}" type="pres">
      <dgm:prSet presAssocID="{51CDB495-7E9A-624C-9982-70403BEA056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17F2DB-19AD-504C-8797-A496BD07E6F4}" type="pres">
      <dgm:prSet presAssocID="{CE2B9D95-BF93-6848-9115-1DF27332BCD6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02DE8-2EC6-B54D-8DBE-06C38E055EA0}" type="pres">
      <dgm:prSet presAssocID="{CE2B9D95-BF93-6848-9115-1DF27332BCD6}" presName="spNode" presStyleCnt="0"/>
      <dgm:spPr/>
    </dgm:pt>
    <dgm:pt modelId="{F888F052-7267-B74C-95D7-1321F2374F8C}" type="pres">
      <dgm:prSet presAssocID="{61C2F1F0-64BC-FE4B-B0F3-BAA1DBC70A66}" presName="sibTrans" presStyleLbl="sibTrans1D1" presStyleIdx="0" presStyleCnt="10"/>
      <dgm:spPr/>
      <dgm:t>
        <a:bodyPr/>
        <a:lstStyle/>
        <a:p>
          <a:endParaRPr lang="en-US"/>
        </a:p>
      </dgm:t>
    </dgm:pt>
    <dgm:pt modelId="{C32E419D-40FF-AE41-AE22-E70B87BD1492}" type="pres">
      <dgm:prSet presAssocID="{A0D37E6E-8325-B340-B73B-EECBF46CEE7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A6164-1EB3-E643-B2F1-A74731801D40}" type="pres">
      <dgm:prSet presAssocID="{A0D37E6E-8325-B340-B73B-EECBF46CEE77}" presName="spNode" presStyleCnt="0"/>
      <dgm:spPr/>
    </dgm:pt>
    <dgm:pt modelId="{6DFA047A-2F0B-5F44-8A71-0E129555D39B}" type="pres">
      <dgm:prSet presAssocID="{9D4C75F3-66C7-5741-B7D9-F288D9F2EC22}" presName="sibTrans" presStyleLbl="sibTrans1D1" presStyleIdx="1" presStyleCnt="10"/>
      <dgm:spPr/>
      <dgm:t>
        <a:bodyPr/>
        <a:lstStyle/>
        <a:p>
          <a:endParaRPr lang="en-US"/>
        </a:p>
      </dgm:t>
    </dgm:pt>
    <dgm:pt modelId="{0A63F81B-E124-CF46-890D-CC8FFE0D921B}" type="pres">
      <dgm:prSet presAssocID="{AFF9B7B3-0E8A-EF49-8E9D-A037B685FC12}" presName="node" presStyleLbl="node1" presStyleIdx="2" presStyleCnt="10" custScaleX="100801" custRadScaleRad="101599" custRadScaleInc="2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C0BEC-F52E-C847-9717-A13786A71E27}" type="pres">
      <dgm:prSet presAssocID="{AFF9B7B3-0E8A-EF49-8E9D-A037B685FC12}" presName="spNode" presStyleCnt="0"/>
      <dgm:spPr/>
    </dgm:pt>
    <dgm:pt modelId="{68428C6E-15FE-AE40-AE51-2A816F800C0B}" type="pres">
      <dgm:prSet presAssocID="{37C4F6E3-7481-D44B-AD2E-0B3FE9E98CA1}" presName="sibTrans" presStyleLbl="sibTrans1D1" presStyleIdx="2" presStyleCnt="10"/>
      <dgm:spPr/>
      <dgm:t>
        <a:bodyPr/>
        <a:lstStyle/>
        <a:p>
          <a:endParaRPr lang="en-US"/>
        </a:p>
      </dgm:t>
    </dgm:pt>
    <dgm:pt modelId="{DA3725D9-15DA-4040-9B06-A49D730995C4}" type="pres">
      <dgm:prSet presAssocID="{E8F28DA5-E642-0040-B055-2C4B6EBE58D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59A47-37D5-E04C-871C-64BD86690794}" type="pres">
      <dgm:prSet presAssocID="{E8F28DA5-E642-0040-B055-2C4B6EBE58D7}" presName="spNode" presStyleCnt="0"/>
      <dgm:spPr/>
    </dgm:pt>
    <dgm:pt modelId="{F455DA6A-6AF2-D24E-B739-CD5EE85173EE}" type="pres">
      <dgm:prSet presAssocID="{80A0430B-5A7C-6A41-9374-D023B1D69362}" presName="sibTrans" presStyleLbl="sibTrans1D1" presStyleIdx="3" presStyleCnt="10"/>
      <dgm:spPr/>
      <dgm:t>
        <a:bodyPr/>
        <a:lstStyle/>
        <a:p>
          <a:endParaRPr lang="en-US"/>
        </a:p>
      </dgm:t>
    </dgm:pt>
    <dgm:pt modelId="{C4BF58E2-9602-5C4A-BBFD-F4B559963E32}" type="pres">
      <dgm:prSet presAssocID="{DCBDCCB3-3029-1440-8E53-74768D0B2FA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DFAD1-524C-A145-9976-A22F9E14E9C8}" type="pres">
      <dgm:prSet presAssocID="{DCBDCCB3-3029-1440-8E53-74768D0B2FAA}" presName="spNode" presStyleCnt="0"/>
      <dgm:spPr/>
    </dgm:pt>
    <dgm:pt modelId="{15CFE23F-5A0C-DD4B-A7DA-9C21FAEED4D8}" type="pres">
      <dgm:prSet presAssocID="{4FD547B8-3759-4F45-82AE-01D4CAFA744D}" presName="sibTrans" presStyleLbl="sibTrans1D1" presStyleIdx="4" presStyleCnt="10"/>
      <dgm:spPr/>
      <dgm:t>
        <a:bodyPr/>
        <a:lstStyle/>
        <a:p>
          <a:endParaRPr lang="en-US"/>
        </a:p>
      </dgm:t>
    </dgm:pt>
    <dgm:pt modelId="{F8E65F3A-180F-AF40-AE58-95DE34440EA1}" type="pres">
      <dgm:prSet presAssocID="{A3B37BAE-6979-6448-876F-4B8F81E4B31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0FB79-9B5B-774A-BEC5-E90812A27232}" type="pres">
      <dgm:prSet presAssocID="{A3B37BAE-6979-6448-876F-4B8F81E4B318}" presName="spNode" presStyleCnt="0"/>
      <dgm:spPr/>
    </dgm:pt>
    <dgm:pt modelId="{28415007-4A85-0345-9F13-F6064D66AF9C}" type="pres">
      <dgm:prSet presAssocID="{7FBAB093-19DA-C749-8493-05B1F5BAC363}" presName="sibTrans" presStyleLbl="sibTrans1D1" presStyleIdx="5" presStyleCnt="10"/>
      <dgm:spPr/>
      <dgm:t>
        <a:bodyPr/>
        <a:lstStyle/>
        <a:p>
          <a:endParaRPr lang="en-US"/>
        </a:p>
      </dgm:t>
    </dgm:pt>
    <dgm:pt modelId="{AF98D159-185C-394B-89B3-FFDFDD68602C}" type="pres">
      <dgm:prSet presAssocID="{B8F906F9-3F1F-6E4E-81A0-86C5C6E92C14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8B108-D266-FD40-A665-7B5E2CEB970C}" type="pres">
      <dgm:prSet presAssocID="{B8F906F9-3F1F-6E4E-81A0-86C5C6E92C14}" presName="spNode" presStyleCnt="0"/>
      <dgm:spPr/>
    </dgm:pt>
    <dgm:pt modelId="{41A0A1A6-D9CB-AD40-AA8F-0F5459814804}" type="pres">
      <dgm:prSet presAssocID="{C2CFCCB0-8AF7-A64E-A529-38A3FACF91D0}" presName="sibTrans" presStyleLbl="sibTrans1D1" presStyleIdx="6" presStyleCnt="10"/>
      <dgm:spPr/>
      <dgm:t>
        <a:bodyPr/>
        <a:lstStyle/>
        <a:p>
          <a:endParaRPr lang="en-US"/>
        </a:p>
      </dgm:t>
    </dgm:pt>
    <dgm:pt modelId="{FF17FF42-62C2-794B-B041-28C1DCED6D97}" type="pres">
      <dgm:prSet presAssocID="{D1DDB751-EB89-4445-A20D-522F64797D6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8290B-6F9B-9242-A820-851A93398EC1}" type="pres">
      <dgm:prSet presAssocID="{D1DDB751-EB89-4445-A20D-522F64797D6C}" presName="spNode" presStyleCnt="0"/>
      <dgm:spPr/>
    </dgm:pt>
    <dgm:pt modelId="{7770C076-9A15-E846-B42C-80511C1D5F39}" type="pres">
      <dgm:prSet presAssocID="{316DF195-9B8B-9744-BBED-98CA14594C73}" presName="sibTrans" presStyleLbl="sibTrans1D1" presStyleIdx="7" presStyleCnt="10"/>
      <dgm:spPr/>
      <dgm:t>
        <a:bodyPr/>
        <a:lstStyle/>
        <a:p>
          <a:endParaRPr lang="en-US"/>
        </a:p>
      </dgm:t>
    </dgm:pt>
    <dgm:pt modelId="{EFCF74F5-D503-F04A-AE3A-7E1BE16F52D6}" type="pres">
      <dgm:prSet presAssocID="{441BD939-75E1-6B4B-ACEA-5381BE1B404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E559B-24B2-214E-BDBA-C3D213424F43}" type="pres">
      <dgm:prSet presAssocID="{441BD939-75E1-6B4B-ACEA-5381BE1B404E}" presName="spNode" presStyleCnt="0"/>
      <dgm:spPr/>
    </dgm:pt>
    <dgm:pt modelId="{E07A6B71-7180-3843-96BA-A9FF4F4652B1}" type="pres">
      <dgm:prSet presAssocID="{C5EBE5EB-0096-7A45-B725-6D55038F8735}" presName="sibTrans" presStyleLbl="sibTrans1D1" presStyleIdx="8" presStyleCnt="10"/>
      <dgm:spPr/>
      <dgm:t>
        <a:bodyPr/>
        <a:lstStyle/>
        <a:p>
          <a:endParaRPr lang="en-US"/>
        </a:p>
      </dgm:t>
    </dgm:pt>
    <dgm:pt modelId="{1095310B-A380-0649-90A5-BB4A3F7A672F}" type="pres">
      <dgm:prSet presAssocID="{520B189D-7D1B-7846-86DA-7CA749853A3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72C7E-CBAC-8644-95AF-C6D9764BE97B}" type="pres">
      <dgm:prSet presAssocID="{520B189D-7D1B-7846-86DA-7CA749853A3D}" presName="spNode" presStyleCnt="0"/>
      <dgm:spPr/>
    </dgm:pt>
    <dgm:pt modelId="{B123B717-66B4-654E-91D7-B0555265BCB3}" type="pres">
      <dgm:prSet presAssocID="{F59E87F9-5EB2-9C48-B191-5BCB40285BC7}" presName="sibTrans" presStyleLbl="sibTrans1D1" presStyleIdx="9" presStyleCnt="10"/>
      <dgm:spPr/>
      <dgm:t>
        <a:bodyPr/>
        <a:lstStyle/>
        <a:p>
          <a:endParaRPr lang="en-US"/>
        </a:p>
      </dgm:t>
    </dgm:pt>
  </dgm:ptLst>
  <dgm:cxnLst>
    <dgm:cxn modelId="{DE69CEF6-E14A-F54A-9AD8-8431DDCD8262}" srcId="{51CDB495-7E9A-624C-9982-70403BEA056F}" destId="{DCBDCCB3-3029-1440-8E53-74768D0B2FAA}" srcOrd="4" destOrd="0" parTransId="{F73796EB-9FCA-CD4F-BB00-E778D7550AEB}" sibTransId="{4FD547B8-3759-4F45-82AE-01D4CAFA744D}"/>
    <dgm:cxn modelId="{027262E6-F429-E54C-9AB9-1E200C3CF659}" type="presOf" srcId="{7FBAB093-19DA-C749-8493-05B1F5BAC363}" destId="{28415007-4A85-0345-9F13-F6064D66AF9C}" srcOrd="0" destOrd="0" presId="urn:microsoft.com/office/officeart/2005/8/layout/cycle6"/>
    <dgm:cxn modelId="{AD2450CA-CB8C-CB4F-AD80-781E71C74763}" type="presOf" srcId="{9D4C75F3-66C7-5741-B7D9-F288D9F2EC22}" destId="{6DFA047A-2F0B-5F44-8A71-0E129555D39B}" srcOrd="0" destOrd="0" presId="urn:microsoft.com/office/officeart/2005/8/layout/cycle6"/>
    <dgm:cxn modelId="{E0F43A7B-E34B-9545-92A7-9E73481370DD}" srcId="{51CDB495-7E9A-624C-9982-70403BEA056F}" destId="{520B189D-7D1B-7846-86DA-7CA749853A3D}" srcOrd="9" destOrd="0" parTransId="{7E94902C-A9C3-F444-BC82-317CD17A4F2F}" sibTransId="{F59E87F9-5EB2-9C48-B191-5BCB40285BC7}"/>
    <dgm:cxn modelId="{65D1492E-915B-7147-85FD-02018EFBA0B1}" type="presOf" srcId="{61C2F1F0-64BC-FE4B-B0F3-BAA1DBC70A66}" destId="{F888F052-7267-B74C-95D7-1321F2374F8C}" srcOrd="0" destOrd="0" presId="urn:microsoft.com/office/officeart/2005/8/layout/cycle6"/>
    <dgm:cxn modelId="{0FED7621-20E0-1149-9931-0F135264FED1}" type="presOf" srcId="{316DF195-9B8B-9744-BBED-98CA14594C73}" destId="{7770C076-9A15-E846-B42C-80511C1D5F39}" srcOrd="0" destOrd="0" presId="urn:microsoft.com/office/officeart/2005/8/layout/cycle6"/>
    <dgm:cxn modelId="{64E6FCE2-337F-4141-9647-13BA05CED5E1}" srcId="{51CDB495-7E9A-624C-9982-70403BEA056F}" destId="{A0D37E6E-8325-B340-B73B-EECBF46CEE77}" srcOrd="1" destOrd="0" parTransId="{AE148915-41AA-5941-A7B7-3FDFABA31CEA}" sibTransId="{9D4C75F3-66C7-5741-B7D9-F288D9F2EC22}"/>
    <dgm:cxn modelId="{70C40A1E-FC64-FD42-B58E-A91383675041}" type="presOf" srcId="{E8F28DA5-E642-0040-B055-2C4B6EBE58D7}" destId="{DA3725D9-15DA-4040-9B06-A49D730995C4}" srcOrd="0" destOrd="0" presId="urn:microsoft.com/office/officeart/2005/8/layout/cycle6"/>
    <dgm:cxn modelId="{A153B5BE-3A4C-974E-A20D-0F32D16ACC03}" type="presOf" srcId="{B8F906F9-3F1F-6E4E-81A0-86C5C6E92C14}" destId="{AF98D159-185C-394B-89B3-FFDFDD68602C}" srcOrd="0" destOrd="0" presId="urn:microsoft.com/office/officeart/2005/8/layout/cycle6"/>
    <dgm:cxn modelId="{F84E051F-341A-8744-B0BD-CD100CBB2921}" type="presOf" srcId="{AFF9B7B3-0E8A-EF49-8E9D-A037B685FC12}" destId="{0A63F81B-E124-CF46-890D-CC8FFE0D921B}" srcOrd="0" destOrd="0" presId="urn:microsoft.com/office/officeart/2005/8/layout/cycle6"/>
    <dgm:cxn modelId="{D19D2073-A73F-104C-9444-E828B694B0A1}" type="presOf" srcId="{DCBDCCB3-3029-1440-8E53-74768D0B2FAA}" destId="{C4BF58E2-9602-5C4A-BBFD-F4B559963E32}" srcOrd="0" destOrd="0" presId="urn:microsoft.com/office/officeart/2005/8/layout/cycle6"/>
    <dgm:cxn modelId="{495F1BF1-9035-624A-9DB9-CE88CFA77E1F}" type="presOf" srcId="{441BD939-75E1-6B4B-ACEA-5381BE1B404E}" destId="{EFCF74F5-D503-F04A-AE3A-7E1BE16F52D6}" srcOrd="0" destOrd="0" presId="urn:microsoft.com/office/officeart/2005/8/layout/cycle6"/>
    <dgm:cxn modelId="{66FEF2C5-382D-364F-9FEC-3A0F2B6BE406}" type="presOf" srcId="{80A0430B-5A7C-6A41-9374-D023B1D69362}" destId="{F455DA6A-6AF2-D24E-B739-CD5EE85173EE}" srcOrd="0" destOrd="0" presId="urn:microsoft.com/office/officeart/2005/8/layout/cycle6"/>
    <dgm:cxn modelId="{32AE689D-D1C5-9D46-AB52-A4FA6519DB26}" srcId="{51CDB495-7E9A-624C-9982-70403BEA056F}" destId="{441BD939-75E1-6B4B-ACEA-5381BE1B404E}" srcOrd="8" destOrd="0" parTransId="{4872F841-68E0-9E4E-A549-A0A9F83EB51B}" sibTransId="{C5EBE5EB-0096-7A45-B725-6D55038F8735}"/>
    <dgm:cxn modelId="{56005225-A976-C24A-8E65-77B8827672C1}" srcId="{51CDB495-7E9A-624C-9982-70403BEA056F}" destId="{B8F906F9-3F1F-6E4E-81A0-86C5C6E92C14}" srcOrd="6" destOrd="0" parTransId="{C7C0F7E2-BB4B-CA41-A747-50D293CB6012}" sibTransId="{C2CFCCB0-8AF7-A64E-A529-38A3FACF91D0}"/>
    <dgm:cxn modelId="{7E7BC4C0-24AF-CD4E-A2DF-5BC0E40698D2}" type="presOf" srcId="{51CDB495-7E9A-624C-9982-70403BEA056F}" destId="{40ABF4AE-74E6-7148-86B4-47467A75F175}" srcOrd="0" destOrd="0" presId="urn:microsoft.com/office/officeart/2005/8/layout/cycle6"/>
    <dgm:cxn modelId="{5E2CA046-6488-AE4A-A3EE-D84E1AAED6E5}" srcId="{51CDB495-7E9A-624C-9982-70403BEA056F}" destId="{AFF9B7B3-0E8A-EF49-8E9D-A037B685FC12}" srcOrd="2" destOrd="0" parTransId="{C5D72F5D-F02B-3649-AD81-05126196F573}" sibTransId="{37C4F6E3-7481-D44B-AD2E-0B3FE9E98CA1}"/>
    <dgm:cxn modelId="{2876E745-7FE9-0C44-9AC4-CA56DEABA526}" srcId="{51CDB495-7E9A-624C-9982-70403BEA056F}" destId="{E8F28DA5-E642-0040-B055-2C4B6EBE58D7}" srcOrd="3" destOrd="0" parTransId="{B3EDB1F1-50AF-354F-841A-44C589B35285}" sibTransId="{80A0430B-5A7C-6A41-9374-D023B1D69362}"/>
    <dgm:cxn modelId="{B099B534-CB51-4048-A7FB-2F4CEAE0E061}" srcId="{51CDB495-7E9A-624C-9982-70403BEA056F}" destId="{CE2B9D95-BF93-6848-9115-1DF27332BCD6}" srcOrd="0" destOrd="0" parTransId="{E78E775A-9967-2B41-A8BA-B433F027C01A}" sibTransId="{61C2F1F0-64BC-FE4B-B0F3-BAA1DBC70A66}"/>
    <dgm:cxn modelId="{87BE51E6-C19F-3345-A91E-32B3B9437577}" type="presOf" srcId="{CE2B9D95-BF93-6848-9115-1DF27332BCD6}" destId="{6B17F2DB-19AD-504C-8797-A496BD07E6F4}" srcOrd="0" destOrd="0" presId="urn:microsoft.com/office/officeart/2005/8/layout/cycle6"/>
    <dgm:cxn modelId="{47A182DC-CEF9-7549-8BAB-938E25E1224F}" type="presOf" srcId="{A3B37BAE-6979-6448-876F-4B8F81E4B318}" destId="{F8E65F3A-180F-AF40-AE58-95DE34440EA1}" srcOrd="0" destOrd="0" presId="urn:microsoft.com/office/officeart/2005/8/layout/cycle6"/>
    <dgm:cxn modelId="{F6CFD6A6-31AA-554A-9B84-549695443DBA}" type="presOf" srcId="{520B189D-7D1B-7846-86DA-7CA749853A3D}" destId="{1095310B-A380-0649-90A5-BB4A3F7A672F}" srcOrd="0" destOrd="0" presId="urn:microsoft.com/office/officeart/2005/8/layout/cycle6"/>
    <dgm:cxn modelId="{03E65929-B8CB-4D4B-BAF6-9154341C361A}" type="presOf" srcId="{C2CFCCB0-8AF7-A64E-A529-38A3FACF91D0}" destId="{41A0A1A6-D9CB-AD40-AA8F-0F5459814804}" srcOrd="0" destOrd="0" presId="urn:microsoft.com/office/officeart/2005/8/layout/cycle6"/>
    <dgm:cxn modelId="{6C912398-4EE8-4045-9384-343A2CF5AD12}" type="presOf" srcId="{37C4F6E3-7481-D44B-AD2E-0B3FE9E98CA1}" destId="{68428C6E-15FE-AE40-AE51-2A816F800C0B}" srcOrd="0" destOrd="0" presId="urn:microsoft.com/office/officeart/2005/8/layout/cycle6"/>
    <dgm:cxn modelId="{551FB6C6-524A-7148-982E-08ABB68D03B8}" type="presOf" srcId="{F59E87F9-5EB2-9C48-B191-5BCB40285BC7}" destId="{B123B717-66B4-654E-91D7-B0555265BCB3}" srcOrd="0" destOrd="0" presId="urn:microsoft.com/office/officeart/2005/8/layout/cycle6"/>
    <dgm:cxn modelId="{CF98D2DA-BB62-3543-A8F7-2B4AD1F7475A}" type="presOf" srcId="{C5EBE5EB-0096-7A45-B725-6D55038F8735}" destId="{E07A6B71-7180-3843-96BA-A9FF4F4652B1}" srcOrd="0" destOrd="0" presId="urn:microsoft.com/office/officeart/2005/8/layout/cycle6"/>
    <dgm:cxn modelId="{312C7856-B059-3C44-AC36-E2BA976014BC}" type="presOf" srcId="{D1DDB751-EB89-4445-A20D-522F64797D6C}" destId="{FF17FF42-62C2-794B-B041-28C1DCED6D97}" srcOrd="0" destOrd="0" presId="urn:microsoft.com/office/officeart/2005/8/layout/cycle6"/>
    <dgm:cxn modelId="{C6D0B5BF-9917-B548-A6FD-380DA02B414E}" type="presOf" srcId="{4FD547B8-3759-4F45-82AE-01D4CAFA744D}" destId="{15CFE23F-5A0C-DD4B-A7DA-9C21FAEED4D8}" srcOrd="0" destOrd="0" presId="urn:microsoft.com/office/officeart/2005/8/layout/cycle6"/>
    <dgm:cxn modelId="{093D3AC8-C76B-924E-9C95-72EE0A2911D2}" type="presOf" srcId="{A0D37E6E-8325-B340-B73B-EECBF46CEE77}" destId="{C32E419D-40FF-AE41-AE22-E70B87BD1492}" srcOrd="0" destOrd="0" presId="urn:microsoft.com/office/officeart/2005/8/layout/cycle6"/>
    <dgm:cxn modelId="{BF2F5373-C0F6-9448-9C1F-1536926DEF2E}" srcId="{51CDB495-7E9A-624C-9982-70403BEA056F}" destId="{D1DDB751-EB89-4445-A20D-522F64797D6C}" srcOrd="7" destOrd="0" parTransId="{D2832C61-8502-7D40-BEFB-545EE4016480}" sibTransId="{316DF195-9B8B-9744-BBED-98CA14594C73}"/>
    <dgm:cxn modelId="{422C43FF-61BC-C547-8E86-1A23AAF35579}" srcId="{51CDB495-7E9A-624C-9982-70403BEA056F}" destId="{A3B37BAE-6979-6448-876F-4B8F81E4B318}" srcOrd="5" destOrd="0" parTransId="{CC384142-905E-F648-A194-8DAAFC67D4E0}" sibTransId="{7FBAB093-19DA-C749-8493-05B1F5BAC363}"/>
    <dgm:cxn modelId="{40859147-2419-4A4C-8657-9A5E58A9F507}" type="presParOf" srcId="{40ABF4AE-74E6-7148-86B4-47467A75F175}" destId="{6B17F2DB-19AD-504C-8797-A496BD07E6F4}" srcOrd="0" destOrd="0" presId="urn:microsoft.com/office/officeart/2005/8/layout/cycle6"/>
    <dgm:cxn modelId="{0AF81956-BB57-AD45-B06E-EDC79C6E128A}" type="presParOf" srcId="{40ABF4AE-74E6-7148-86B4-47467A75F175}" destId="{D1F02DE8-2EC6-B54D-8DBE-06C38E055EA0}" srcOrd="1" destOrd="0" presId="urn:microsoft.com/office/officeart/2005/8/layout/cycle6"/>
    <dgm:cxn modelId="{1E5C5050-C718-ED49-93DE-CE98601A7A71}" type="presParOf" srcId="{40ABF4AE-74E6-7148-86B4-47467A75F175}" destId="{F888F052-7267-B74C-95D7-1321F2374F8C}" srcOrd="2" destOrd="0" presId="urn:microsoft.com/office/officeart/2005/8/layout/cycle6"/>
    <dgm:cxn modelId="{78517C89-BC32-C54A-BF83-697EAD66F0F6}" type="presParOf" srcId="{40ABF4AE-74E6-7148-86B4-47467A75F175}" destId="{C32E419D-40FF-AE41-AE22-E70B87BD1492}" srcOrd="3" destOrd="0" presId="urn:microsoft.com/office/officeart/2005/8/layout/cycle6"/>
    <dgm:cxn modelId="{B7F9D132-F618-6842-BDA2-6E4CF8F6C6A5}" type="presParOf" srcId="{40ABF4AE-74E6-7148-86B4-47467A75F175}" destId="{43AA6164-1EB3-E643-B2F1-A74731801D40}" srcOrd="4" destOrd="0" presId="urn:microsoft.com/office/officeart/2005/8/layout/cycle6"/>
    <dgm:cxn modelId="{6040241D-4C97-6C49-AB2E-3A24666C4528}" type="presParOf" srcId="{40ABF4AE-74E6-7148-86B4-47467A75F175}" destId="{6DFA047A-2F0B-5F44-8A71-0E129555D39B}" srcOrd="5" destOrd="0" presId="urn:microsoft.com/office/officeart/2005/8/layout/cycle6"/>
    <dgm:cxn modelId="{2511788B-DBA2-EE43-A5F5-CCC7226EC2D3}" type="presParOf" srcId="{40ABF4AE-74E6-7148-86B4-47467A75F175}" destId="{0A63F81B-E124-CF46-890D-CC8FFE0D921B}" srcOrd="6" destOrd="0" presId="urn:microsoft.com/office/officeart/2005/8/layout/cycle6"/>
    <dgm:cxn modelId="{F4B082E4-3D6C-2246-A989-74B20C25633A}" type="presParOf" srcId="{40ABF4AE-74E6-7148-86B4-47467A75F175}" destId="{81DC0BEC-F52E-C847-9717-A13786A71E27}" srcOrd="7" destOrd="0" presId="urn:microsoft.com/office/officeart/2005/8/layout/cycle6"/>
    <dgm:cxn modelId="{DC750E2D-9975-BE4D-9BCE-96A2B7DFFD02}" type="presParOf" srcId="{40ABF4AE-74E6-7148-86B4-47467A75F175}" destId="{68428C6E-15FE-AE40-AE51-2A816F800C0B}" srcOrd="8" destOrd="0" presId="urn:microsoft.com/office/officeart/2005/8/layout/cycle6"/>
    <dgm:cxn modelId="{4203DF48-5E70-8446-AF36-AFEA558D2C6B}" type="presParOf" srcId="{40ABF4AE-74E6-7148-86B4-47467A75F175}" destId="{DA3725D9-15DA-4040-9B06-A49D730995C4}" srcOrd="9" destOrd="0" presId="urn:microsoft.com/office/officeart/2005/8/layout/cycle6"/>
    <dgm:cxn modelId="{CBFBA90F-0F19-D741-BD04-A139B141155B}" type="presParOf" srcId="{40ABF4AE-74E6-7148-86B4-47467A75F175}" destId="{1ED59A47-37D5-E04C-871C-64BD86690794}" srcOrd="10" destOrd="0" presId="urn:microsoft.com/office/officeart/2005/8/layout/cycle6"/>
    <dgm:cxn modelId="{5B75BDEB-BDF3-BB44-9635-D7313D6145FD}" type="presParOf" srcId="{40ABF4AE-74E6-7148-86B4-47467A75F175}" destId="{F455DA6A-6AF2-D24E-B739-CD5EE85173EE}" srcOrd="11" destOrd="0" presId="urn:microsoft.com/office/officeart/2005/8/layout/cycle6"/>
    <dgm:cxn modelId="{321BFF6C-EBFF-994E-982A-58B66C474568}" type="presParOf" srcId="{40ABF4AE-74E6-7148-86B4-47467A75F175}" destId="{C4BF58E2-9602-5C4A-BBFD-F4B559963E32}" srcOrd="12" destOrd="0" presId="urn:microsoft.com/office/officeart/2005/8/layout/cycle6"/>
    <dgm:cxn modelId="{2390F183-4F6C-4C46-AC9D-AC6CC54B3310}" type="presParOf" srcId="{40ABF4AE-74E6-7148-86B4-47467A75F175}" destId="{29ADFAD1-524C-A145-9976-A22F9E14E9C8}" srcOrd="13" destOrd="0" presId="urn:microsoft.com/office/officeart/2005/8/layout/cycle6"/>
    <dgm:cxn modelId="{CF6F501C-A2EC-2242-B3FB-4F6622110B1C}" type="presParOf" srcId="{40ABF4AE-74E6-7148-86B4-47467A75F175}" destId="{15CFE23F-5A0C-DD4B-A7DA-9C21FAEED4D8}" srcOrd="14" destOrd="0" presId="urn:microsoft.com/office/officeart/2005/8/layout/cycle6"/>
    <dgm:cxn modelId="{AE06DF00-D969-E549-890D-6336B489C378}" type="presParOf" srcId="{40ABF4AE-74E6-7148-86B4-47467A75F175}" destId="{F8E65F3A-180F-AF40-AE58-95DE34440EA1}" srcOrd="15" destOrd="0" presId="urn:microsoft.com/office/officeart/2005/8/layout/cycle6"/>
    <dgm:cxn modelId="{97AB58E0-3BE6-7A4B-96EA-0D7C206976AD}" type="presParOf" srcId="{40ABF4AE-74E6-7148-86B4-47467A75F175}" destId="{0660FB79-9B5B-774A-BEC5-E90812A27232}" srcOrd="16" destOrd="0" presId="urn:microsoft.com/office/officeart/2005/8/layout/cycle6"/>
    <dgm:cxn modelId="{BA93B2A7-4479-E247-AAC0-59B959C3F8F6}" type="presParOf" srcId="{40ABF4AE-74E6-7148-86B4-47467A75F175}" destId="{28415007-4A85-0345-9F13-F6064D66AF9C}" srcOrd="17" destOrd="0" presId="urn:microsoft.com/office/officeart/2005/8/layout/cycle6"/>
    <dgm:cxn modelId="{7168894B-05E3-0142-8A67-904F7A45CA1B}" type="presParOf" srcId="{40ABF4AE-74E6-7148-86B4-47467A75F175}" destId="{AF98D159-185C-394B-89B3-FFDFDD68602C}" srcOrd="18" destOrd="0" presId="urn:microsoft.com/office/officeart/2005/8/layout/cycle6"/>
    <dgm:cxn modelId="{B2E5C4CA-94D3-3043-A97D-EB0AE9925515}" type="presParOf" srcId="{40ABF4AE-74E6-7148-86B4-47467A75F175}" destId="{9528B108-D266-FD40-A665-7B5E2CEB970C}" srcOrd="19" destOrd="0" presId="urn:microsoft.com/office/officeart/2005/8/layout/cycle6"/>
    <dgm:cxn modelId="{D361F09A-211A-F546-A53C-51AE4AE28D10}" type="presParOf" srcId="{40ABF4AE-74E6-7148-86B4-47467A75F175}" destId="{41A0A1A6-D9CB-AD40-AA8F-0F5459814804}" srcOrd="20" destOrd="0" presId="urn:microsoft.com/office/officeart/2005/8/layout/cycle6"/>
    <dgm:cxn modelId="{B56DF000-AFF5-804F-9AAE-C73B20B3B746}" type="presParOf" srcId="{40ABF4AE-74E6-7148-86B4-47467A75F175}" destId="{FF17FF42-62C2-794B-B041-28C1DCED6D97}" srcOrd="21" destOrd="0" presId="urn:microsoft.com/office/officeart/2005/8/layout/cycle6"/>
    <dgm:cxn modelId="{2C953B88-7F39-6A4B-8BAE-3BC213D12214}" type="presParOf" srcId="{40ABF4AE-74E6-7148-86B4-47467A75F175}" destId="{A1C8290B-6F9B-9242-A820-851A93398EC1}" srcOrd="22" destOrd="0" presId="urn:microsoft.com/office/officeart/2005/8/layout/cycle6"/>
    <dgm:cxn modelId="{1330CB63-C7E3-204C-A14D-97243FB32864}" type="presParOf" srcId="{40ABF4AE-74E6-7148-86B4-47467A75F175}" destId="{7770C076-9A15-E846-B42C-80511C1D5F39}" srcOrd="23" destOrd="0" presId="urn:microsoft.com/office/officeart/2005/8/layout/cycle6"/>
    <dgm:cxn modelId="{46BDC023-8E5A-9542-9721-291C6B8D4A87}" type="presParOf" srcId="{40ABF4AE-74E6-7148-86B4-47467A75F175}" destId="{EFCF74F5-D503-F04A-AE3A-7E1BE16F52D6}" srcOrd="24" destOrd="0" presId="urn:microsoft.com/office/officeart/2005/8/layout/cycle6"/>
    <dgm:cxn modelId="{96B8F431-8AE5-A842-BEC6-8574FFBF497B}" type="presParOf" srcId="{40ABF4AE-74E6-7148-86B4-47467A75F175}" destId="{BF1E559B-24B2-214E-BDBA-C3D213424F43}" srcOrd="25" destOrd="0" presId="urn:microsoft.com/office/officeart/2005/8/layout/cycle6"/>
    <dgm:cxn modelId="{040645CF-C07A-7849-A6EA-E19BE46E9B8A}" type="presParOf" srcId="{40ABF4AE-74E6-7148-86B4-47467A75F175}" destId="{E07A6B71-7180-3843-96BA-A9FF4F4652B1}" srcOrd="26" destOrd="0" presId="urn:microsoft.com/office/officeart/2005/8/layout/cycle6"/>
    <dgm:cxn modelId="{BEA5BBD1-9269-9D44-B027-DF8CD73DF4AE}" type="presParOf" srcId="{40ABF4AE-74E6-7148-86B4-47467A75F175}" destId="{1095310B-A380-0649-90A5-BB4A3F7A672F}" srcOrd="27" destOrd="0" presId="urn:microsoft.com/office/officeart/2005/8/layout/cycle6"/>
    <dgm:cxn modelId="{A04717A8-97F9-EF46-BF42-10C7A95F67CD}" type="presParOf" srcId="{40ABF4AE-74E6-7148-86B4-47467A75F175}" destId="{84072C7E-CBAC-8644-95AF-C6D9764BE97B}" srcOrd="28" destOrd="0" presId="urn:microsoft.com/office/officeart/2005/8/layout/cycle6"/>
    <dgm:cxn modelId="{6B914254-B62B-B849-BF69-4FE19B6F61B7}" type="presParOf" srcId="{40ABF4AE-74E6-7148-86B4-47467A75F175}" destId="{B123B717-66B4-654E-91D7-B0555265BCB3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8DE3D-C9BE-F742-89EB-8051A8D4C726}">
      <dsp:nvSpPr>
        <dsp:cNvPr id="0" name=""/>
        <dsp:cNvSpPr/>
      </dsp:nvSpPr>
      <dsp:spPr>
        <a:xfrm rot="5400000">
          <a:off x="-200031" y="203690"/>
          <a:ext cx="1333545" cy="9334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POLICY</a:t>
          </a:r>
          <a:endParaRPr lang="en-US" sz="1400" b="1" kern="1200" dirty="0"/>
        </a:p>
      </dsp:txBody>
      <dsp:txXfrm rot="-5400000">
        <a:off x="1" y="470399"/>
        <a:ext cx="933482" cy="400063"/>
      </dsp:txXfrm>
    </dsp:sp>
    <dsp:sp modelId="{7BC2E990-07FE-1C49-A894-3DBE5D92A9D6}">
      <dsp:nvSpPr>
        <dsp:cNvPr id="0" name=""/>
        <dsp:cNvSpPr/>
      </dsp:nvSpPr>
      <dsp:spPr>
        <a:xfrm rot="5400000">
          <a:off x="5858697" y="-4921556"/>
          <a:ext cx="866804" cy="10717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Strengthening </a:t>
          </a:r>
          <a:r>
            <a:rPr lang="en-US" sz="1600" kern="1200" dirty="0" smtClean="0"/>
            <a:t>negotiation capacity of ASEAN member states in UNFCCC and other related fora 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Development of </a:t>
          </a:r>
          <a:r>
            <a:rPr lang="en-US" sz="1600" kern="1200" dirty="0" smtClean="0"/>
            <a:t>common position in FCC (particularly REDD+) in UNFCCC negotiation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Development of  </a:t>
          </a:r>
          <a:r>
            <a:rPr lang="en-US" sz="1600" kern="1200" dirty="0" smtClean="0"/>
            <a:t>Decision Support Tools for addressing drivers of deforestation and forest degradation in ASEAN region </a:t>
          </a:r>
          <a:endParaRPr lang="en-US" sz="1600" kern="1200" dirty="0"/>
        </a:p>
      </dsp:txBody>
      <dsp:txXfrm rot="-5400000">
        <a:off x="933482" y="45973"/>
        <a:ext cx="10674920" cy="782176"/>
      </dsp:txXfrm>
    </dsp:sp>
    <dsp:sp modelId="{279D748A-4472-B24D-8FA4-A6616B7F5A6A}">
      <dsp:nvSpPr>
        <dsp:cNvPr id="0" name=""/>
        <dsp:cNvSpPr/>
      </dsp:nvSpPr>
      <dsp:spPr>
        <a:xfrm rot="5400000">
          <a:off x="-200031" y="1419869"/>
          <a:ext cx="1333545" cy="9334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METHO-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DOLOGY</a:t>
          </a:r>
          <a:endParaRPr lang="en-US" sz="1400" b="1" kern="1200" dirty="0"/>
        </a:p>
      </dsp:txBody>
      <dsp:txXfrm rot="-5400000">
        <a:off x="1" y="1686578"/>
        <a:ext cx="933482" cy="400063"/>
      </dsp:txXfrm>
    </dsp:sp>
    <dsp:sp modelId="{FB926382-2E66-1B4A-99C8-76BB1A08DE93}">
      <dsp:nvSpPr>
        <dsp:cNvPr id="0" name=""/>
        <dsp:cNvSpPr/>
      </dsp:nvSpPr>
      <dsp:spPr>
        <a:xfrm rot="5400000">
          <a:off x="5831072" y="-3705149"/>
          <a:ext cx="922054" cy="10717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Development of  </a:t>
          </a:r>
          <a:r>
            <a:rPr lang="en-US" sz="1600" kern="1200" dirty="0" smtClean="0"/>
            <a:t>guidance for FREL/FRL and MRV for REDD+ to assist AMS in developing FREL/FRL and MRV system/mechanism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Expert dialogue on methodological aspects for REDD+ and FCC in general  </a:t>
          </a:r>
          <a:endParaRPr lang="en-US" sz="1600" kern="1200" dirty="0"/>
        </a:p>
      </dsp:txBody>
      <dsp:txXfrm rot="-5400000">
        <a:off x="933483" y="1237451"/>
        <a:ext cx="10672223" cy="832032"/>
      </dsp:txXfrm>
    </dsp:sp>
    <dsp:sp modelId="{838B49C9-4811-7B4C-84CB-2553D5E5631B}">
      <dsp:nvSpPr>
        <dsp:cNvPr id="0" name=""/>
        <dsp:cNvSpPr/>
      </dsp:nvSpPr>
      <dsp:spPr>
        <a:xfrm rot="5400000">
          <a:off x="-200031" y="2608651"/>
          <a:ext cx="1333545" cy="9334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CAPACITY BUILDING</a:t>
          </a:r>
          <a:endParaRPr lang="en-US" sz="1300" b="1" kern="1200" dirty="0"/>
        </a:p>
      </dsp:txBody>
      <dsp:txXfrm rot="-5400000">
        <a:off x="1" y="2875360"/>
        <a:ext cx="933482" cy="400063"/>
      </dsp:txXfrm>
    </dsp:sp>
    <dsp:sp modelId="{C1F7AE11-216C-A442-B198-F7F55F6031CE}">
      <dsp:nvSpPr>
        <dsp:cNvPr id="0" name=""/>
        <dsp:cNvSpPr/>
      </dsp:nvSpPr>
      <dsp:spPr>
        <a:xfrm rot="5400000">
          <a:off x="5858697" y="-2234624"/>
          <a:ext cx="866804" cy="10717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Training workshops on methodological aspects (combined activities with Focus Area 2 : </a:t>
          </a:r>
          <a:r>
            <a:rPr lang="en-US" sz="1600" kern="1200" dirty="0" smtClean="0"/>
            <a:t>methodology)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Workshops on REDD+ architecture (FREL,  MRV,  institutional arrangement,  safeguards, finance)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Study visits (</a:t>
          </a:r>
          <a:r>
            <a:rPr lang="en-US" sz="1600" kern="1200" dirty="0" err="1" smtClean="0"/>
            <a:t>f.e</a:t>
          </a:r>
          <a:r>
            <a:rPr lang="en-US" sz="1600" kern="1200" dirty="0" smtClean="0"/>
            <a:t>. to countries </a:t>
          </a:r>
          <a:r>
            <a:rPr lang="en-US" sz="1600" kern="1200" dirty="0" smtClean="0"/>
            <a:t>implementing </a:t>
          </a:r>
          <a:r>
            <a:rPr lang="en-US" sz="1600" kern="1200" dirty="0" smtClean="0"/>
            <a:t>forest carbon market at the national level (Australia, New Zealand)</a:t>
          </a:r>
          <a:endParaRPr lang="en-US" sz="1600" kern="1200" dirty="0"/>
        </a:p>
      </dsp:txBody>
      <dsp:txXfrm rot="-5400000">
        <a:off x="933482" y="2732905"/>
        <a:ext cx="10674920" cy="782176"/>
      </dsp:txXfrm>
    </dsp:sp>
    <dsp:sp modelId="{187AF82E-1207-1E4B-AAD1-D177C6AB0183}">
      <dsp:nvSpPr>
        <dsp:cNvPr id="0" name=""/>
        <dsp:cNvSpPr/>
      </dsp:nvSpPr>
      <dsp:spPr>
        <a:xfrm rot="5400000">
          <a:off x="-200031" y="3797433"/>
          <a:ext cx="1333545" cy="9334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COMMUNICA-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TION AND SHARING BEST PRACTICES</a:t>
          </a:r>
          <a:endParaRPr lang="en-US" sz="900" b="1" kern="1200" dirty="0"/>
        </a:p>
      </dsp:txBody>
      <dsp:txXfrm rot="-5400000">
        <a:off x="1" y="4064142"/>
        <a:ext cx="933482" cy="400063"/>
      </dsp:txXfrm>
    </dsp:sp>
    <dsp:sp modelId="{A7AE73EE-82FF-F34A-8581-7F6DBFB1F2AF}">
      <dsp:nvSpPr>
        <dsp:cNvPr id="0" name=""/>
        <dsp:cNvSpPr/>
      </dsp:nvSpPr>
      <dsp:spPr>
        <a:xfrm rot="5400000">
          <a:off x="5858697" y="-1327813"/>
          <a:ext cx="866804" cy="10717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7F2DB-19AD-504C-8797-A496BD07E6F4}">
      <dsp:nvSpPr>
        <dsp:cNvPr id="0" name=""/>
        <dsp:cNvSpPr/>
      </dsp:nvSpPr>
      <dsp:spPr>
        <a:xfrm>
          <a:off x="5610976" y="2410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Brunai</a:t>
          </a:r>
          <a:r>
            <a:rPr lang="en-US" sz="900" kern="1200" dirty="0" smtClean="0"/>
            <a:t> Darussalam</a:t>
          </a:r>
          <a:endParaRPr lang="en-US" sz="900" kern="1200" dirty="0"/>
        </a:p>
      </dsp:txBody>
      <dsp:txXfrm>
        <a:off x="5632997" y="24431"/>
        <a:ext cx="649956" cy="407056"/>
      </dsp:txXfrm>
    </dsp:sp>
    <dsp:sp modelId="{F888F052-7267-B74C-95D7-1321F2374F8C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2227475" y="33162"/>
              </a:moveTo>
              <a:arcTo wR="1876271" hR="1876271" stAng="16847303" swAng="7702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E419D-40FF-AE41-AE22-E70B87BD1492}">
      <dsp:nvSpPr>
        <dsp:cNvPr id="0" name=""/>
        <dsp:cNvSpPr/>
      </dsp:nvSpPr>
      <dsp:spPr>
        <a:xfrm>
          <a:off x="6713820" y="360746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Cambodia</a:t>
          </a:r>
          <a:endParaRPr lang="en-US" sz="900" kern="1200" dirty="0"/>
        </a:p>
      </dsp:txBody>
      <dsp:txXfrm>
        <a:off x="6735841" y="382767"/>
        <a:ext cx="649956" cy="407056"/>
      </dsp:txXfrm>
    </dsp:sp>
    <dsp:sp modelId="{6DFA047A-2F0B-5F44-8A71-0E129555D39B}">
      <dsp:nvSpPr>
        <dsp:cNvPr id="0" name=""/>
        <dsp:cNvSpPr/>
      </dsp:nvSpPr>
      <dsp:spPr>
        <a:xfrm>
          <a:off x="4148054" y="294381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3174528" y="521678"/>
              </a:moveTo>
              <a:arcTo wR="1876271" hR="1876271" stAng="18827008" swAng="11006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3F81B-E124-CF46-890D-CC8FFE0D921B}">
      <dsp:nvSpPr>
        <dsp:cNvPr id="0" name=""/>
        <dsp:cNvSpPr/>
      </dsp:nvSpPr>
      <dsp:spPr>
        <a:xfrm>
          <a:off x="7424157" y="1298887"/>
          <a:ext cx="699557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Indonesia</a:t>
          </a:r>
          <a:endParaRPr lang="en-US" sz="1000" b="1" kern="1200" dirty="0"/>
        </a:p>
      </dsp:txBody>
      <dsp:txXfrm>
        <a:off x="7446178" y="1320908"/>
        <a:ext cx="655515" cy="407056"/>
      </dsp:txXfrm>
    </dsp:sp>
    <dsp:sp modelId="{68428C6E-15FE-AE40-AE51-2A816F800C0B}">
      <dsp:nvSpPr>
        <dsp:cNvPr id="0" name=""/>
        <dsp:cNvSpPr/>
      </dsp:nvSpPr>
      <dsp:spPr>
        <a:xfrm>
          <a:off x="4098747" y="148607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3733322" y="1608395"/>
              </a:moveTo>
              <a:arcTo wR="1876271" hR="1876271" stAng="21107509" swAng="1281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725D9-15DA-4040-9B06-A49D730995C4}">
      <dsp:nvSpPr>
        <dsp:cNvPr id="0" name=""/>
        <dsp:cNvSpPr/>
      </dsp:nvSpPr>
      <dsp:spPr>
        <a:xfrm>
          <a:off x="7395416" y="2458481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Lao PDR</a:t>
          </a:r>
          <a:endParaRPr lang="en-US" sz="900" kern="1200" dirty="0"/>
        </a:p>
      </dsp:txBody>
      <dsp:txXfrm>
        <a:off x="7417437" y="2480502"/>
        <a:ext cx="649956" cy="407056"/>
      </dsp:txXfrm>
    </dsp:sp>
    <dsp:sp modelId="{F455DA6A-6AF2-D24E-B739-CD5EE85173EE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3568367" y="2686952"/>
              </a:moveTo>
              <a:arcTo wR="1876271" hR="1876271" stAng="1535942" swAng="10653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F58E2-9602-5C4A-BBFD-F4B559963E32}">
      <dsp:nvSpPr>
        <dsp:cNvPr id="0" name=""/>
        <dsp:cNvSpPr/>
      </dsp:nvSpPr>
      <dsp:spPr>
        <a:xfrm>
          <a:off x="6713820" y="3396617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Malaysia</a:t>
          </a:r>
          <a:endParaRPr lang="en-US" sz="900" kern="1200" dirty="0"/>
        </a:p>
      </dsp:txBody>
      <dsp:txXfrm>
        <a:off x="6735841" y="3418638"/>
        <a:ext cx="649956" cy="407056"/>
      </dsp:txXfrm>
    </dsp:sp>
    <dsp:sp modelId="{15CFE23F-5A0C-DD4B-A7DA-9C21FAEED4D8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2628197" y="3595283"/>
              </a:moveTo>
              <a:arcTo wR="1876271" hR="1876271" stAng="3982475" swAng="7702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65F3A-180F-AF40-AE58-95DE34440EA1}">
      <dsp:nvSpPr>
        <dsp:cNvPr id="0" name=""/>
        <dsp:cNvSpPr/>
      </dsp:nvSpPr>
      <dsp:spPr>
        <a:xfrm>
          <a:off x="5610976" y="3754953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Myanmar</a:t>
          </a:r>
          <a:endParaRPr lang="en-US" sz="900" kern="1200" dirty="0"/>
        </a:p>
      </dsp:txBody>
      <dsp:txXfrm>
        <a:off x="5632997" y="3776974"/>
        <a:ext cx="649956" cy="407056"/>
      </dsp:txXfrm>
    </dsp:sp>
    <dsp:sp modelId="{28415007-4A85-0345-9F13-F6064D66AF9C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1525067" y="3719380"/>
              </a:moveTo>
              <a:arcTo wR="1876271" hR="1876271" stAng="6047303" swAng="7702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8D159-185C-394B-89B3-FFDFDD68602C}">
      <dsp:nvSpPr>
        <dsp:cNvPr id="0" name=""/>
        <dsp:cNvSpPr/>
      </dsp:nvSpPr>
      <dsp:spPr>
        <a:xfrm>
          <a:off x="4508131" y="3396617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Philippines</a:t>
          </a:r>
          <a:endParaRPr lang="en-US" sz="900" kern="1200" dirty="0"/>
        </a:p>
      </dsp:txBody>
      <dsp:txXfrm>
        <a:off x="4530152" y="3418638"/>
        <a:ext cx="649956" cy="407056"/>
      </dsp:txXfrm>
    </dsp:sp>
    <dsp:sp modelId="{41A0A1A6-D9CB-AD40-AA8F-0F5459814804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512012" y="3164368"/>
              </a:moveTo>
              <a:arcTo wR="1876271" hR="1876271" stAng="8198687" swAng="10653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7FF42-62C2-794B-B041-28C1DCED6D97}">
      <dsp:nvSpPr>
        <dsp:cNvPr id="0" name=""/>
        <dsp:cNvSpPr/>
      </dsp:nvSpPr>
      <dsp:spPr>
        <a:xfrm>
          <a:off x="3826535" y="2458481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Singapore</a:t>
          </a:r>
          <a:endParaRPr lang="en-US" sz="900" kern="1200" dirty="0"/>
        </a:p>
      </dsp:txBody>
      <dsp:txXfrm>
        <a:off x="3848556" y="2480502"/>
        <a:ext cx="649956" cy="407056"/>
      </dsp:txXfrm>
    </dsp:sp>
    <dsp:sp modelId="{7770C076-9A15-E846-B42C-80511C1D5F39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32421" y="2223561"/>
              </a:moveTo>
              <a:arcTo wR="1876271" hR="1876271" stAng="10159996" swAng="1280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F74F5-D503-F04A-AE3A-7E1BE16F52D6}">
      <dsp:nvSpPr>
        <dsp:cNvPr id="0" name=""/>
        <dsp:cNvSpPr/>
      </dsp:nvSpPr>
      <dsp:spPr>
        <a:xfrm>
          <a:off x="3826535" y="1298882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Thailand</a:t>
          </a:r>
          <a:endParaRPr lang="en-US" sz="900" kern="1200" dirty="0"/>
        </a:p>
      </dsp:txBody>
      <dsp:txXfrm>
        <a:off x="3848556" y="1320903"/>
        <a:ext cx="649956" cy="407056"/>
      </dsp:txXfrm>
    </dsp:sp>
    <dsp:sp modelId="{E07A6B71-7180-3843-96BA-A9FF4F4652B1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184175" y="1065590"/>
              </a:moveTo>
              <a:arcTo wR="1876271" hR="1876271" stAng="12335942" swAng="10653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5310B-A380-0649-90A5-BB4A3F7A672F}">
      <dsp:nvSpPr>
        <dsp:cNvPr id="0" name=""/>
        <dsp:cNvSpPr/>
      </dsp:nvSpPr>
      <dsp:spPr>
        <a:xfrm>
          <a:off x="4508131" y="360746"/>
          <a:ext cx="693998" cy="4510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Vietnam </a:t>
          </a:r>
          <a:endParaRPr lang="en-US" sz="900" kern="1200" dirty="0"/>
        </a:p>
      </dsp:txBody>
      <dsp:txXfrm>
        <a:off x="4530152" y="382767"/>
        <a:ext cx="649956" cy="407056"/>
      </dsp:txXfrm>
    </dsp:sp>
    <dsp:sp modelId="{B123B717-66B4-654E-91D7-B0555265BCB3}">
      <dsp:nvSpPr>
        <dsp:cNvPr id="0" name=""/>
        <dsp:cNvSpPr/>
      </dsp:nvSpPr>
      <dsp:spPr>
        <a:xfrm>
          <a:off x="4081703" y="227960"/>
          <a:ext cx="3752542" cy="3752542"/>
        </a:xfrm>
        <a:custGeom>
          <a:avLst/>
          <a:gdLst/>
          <a:ahLst/>
          <a:cxnLst/>
          <a:rect l="0" t="0" r="0" b="0"/>
          <a:pathLst>
            <a:path>
              <a:moveTo>
                <a:pt x="1124345" y="157259"/>
              </a:moveTo>
              <a:arcTo wR="1876271" hR="1876271" stAng="14782475" swAng="7702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urmasripati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619" y="392395"/>
            <a:ext cx="9860233" cy="2541431"/>
          </a:xfrm>
        </p:spPr>
        <p:txBody>
          <a:bodyPr>
            <a:normAutofit/>
          </a:bodyPr>
          <a:lstStyle/>
          <a:p>
            <a:r>
              <a:rPr lang="en-US" sz="3600" dirty="0"/>
              <a:t>Indonesia’s South-South </a:t>
            </a:r>
            <a:r>
              <a:rPr lang="en-US" sz="3600" dirty="0" smtClean="0"/>
              <a:t>AND TRIANGULAR cooperation </a:t>
            </a:r>
            <a:r>
              <a:rPr lang="en-US" sz="3600" dirty="0"/>
              <a:t>experiences in the context of </a:t>
            </a:r>
            <a:r>
              <a:rPr lang="en-US" sz="3600" dirty="0" smtClean="0"/>
              <a:t>ASEAN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852" y="3720390"/>
            <a:ext cx="9698000" cy="6843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1" dirty="0" smtClean="0"/>
              <a:t>DR. NUR MASRIPATIN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/>
              <a:t>Senior Advisor to the minister of environment and forestry/ARKN-FCC Coordinator 2008 - 2013 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/>
              <a:t>Indonesia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workshop </a:t>
            </a:r>
            <a:r>
              <a:rPr lang="en-US" sz="1200" b="1" dirty="0"/>
              <a:t>on South-South </a:t>
            </a:r>
            <a:r>
              <a:rPr lang="en-US" sz="1200" b="1" dirty="0" smtClean="0"/>
              <a:t> and </a:t>
            </a:r>
            <a:r>
              <a:rPr lang="en-US" sz="1200" b="1" dirty="0"/>
              <a:t>Technological Cooperation for Climate Action and Sustainable Development </a:t>
            </a:r>
            <a:endParaRPr lang="en-US" sz="1200" b="1" dirty="0"/>
          </a:p>
          <a:p>
            <a:r>
              <a:rPr lang="en-US" sz="1200" b="1" dirty="0" smtClean="0"/>
              <a:t>UNOSSC </a:t>
            </a:r>
            <a:r>
              <a:rPr lang="mr-IN" sz="1200" b="1" dirty="0" smtClean="0"/>
              <a:t>–</a:t>
            </a:r>
            <a:r>
              <a:rPr lang="en-US" sz="1200" b="1" dirty="0" smtClean="0"/>
              <a:t> UNFCCC,  APCW, Singapore, 13 July 2018</a:t>
            </a:r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46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3" y="804519"/>
            <a:ext cx="9603275" cy="1049235"/>
          </a:xfrm>
        </p:spPr>
        <p:txBody>
          <a:bodyPr/>
          <a:lstStyle/>
          <a:p>
            <a:r>
              <a:rPr lang="en-US" dirty="0" smtClean="0"/>
              <a:t>Indonesia’s </a:t>
            </a:r>
            <a:r>
              <a:rPr lang="en-US" dirty="0"/>
              <a:t>policy on south-south and triangular cooperation (SSTC)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3" y="2015732"/>
            <a:ext cx="10895308" cy="4013109"/>
          </a:xfrm>
        </p:spPr>
        <p:txBody>
          <a:bodyPr>
            <a:normAutofit fontScale="92500" lnSpcReduction="10000"/>
          </a:bodyPr>
          <a:lstStyle/>
          <a:p>
            <a:pPr marL="28575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q"/>
            </a:pPr>
            <a:r>
              <a:rPr lang="en-US" altLang="en-US" dirty="0">
                <a:latin typeface="Arial" charset="0"/>
              </a:rPr>
              <a:t>From 2000 - 2013, Indonesia has contributed approximately USD 49,8 Million (national  and international sources) </a:t>
            </a:r>
            <a:r>
              <a:rPr lang="en-US" altLang="en-US" dirty="0" smtClean="0">
                <a:latin typeface="Arial" charset="0"/>
              </a:rPr>
              <a:t>to SSTC in Asia-Pacific region and beyond, focusing on the following sectors : 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>
                <a:latin typeface="Arial" charset="0"/>
              </a:rPr>
              <a:t>	</a:t>
            </a:r>
            <a:r>
              <a:rPr lang="en-US" altLang="en-US" dirty="0" smtClean="0">
                <a:latin typeface="Arial" charset="0"/>
              </a:rPr>
              <a:t>Agriculture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 smtClean="0">
                <a:latin typeface="Arial" charset="0"/>
              </a:rPr>
              <a:t>  Scholarships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 Disaster risk reduction 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 Maternal </a:t>
            </a:r>
            <a:r>
              <a:rPr lang="en-US" altLang="en-US" dirty="0">
                <a:latin typeface="Arial" charset="0"/>
              </a:rPr>
              <a:t>and Child Health 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 smtClean="0">
                <a:latin typeface="Arial" charset="0"/>
              </a:rPr>
              <a:t>  Infrastructure </a:t>
            </a:r>
          </a:p>
          <a:p>
            <a:pPr marL="581025" lvl="0" indent="-260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>
                <a:tab pos="703263" algn="l"/>
              </a:tabLst>
            </a:pPr>
            <a:r>
              <a:rPr lang="en-US" altLang="en-US" dirty="0" smtClean="0">
                <a:latin typeface="Arial" charset="0"/>
              </a:rPr>
              <a:t>  Women Empowerment.</a:t>
            </a: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q"/>
            </a:pPr>
            <a:r>
              <a:rPr lang="en-US" altLang="en-US" dirty="0" smtClean="0">
                <a:latin typeface="Arial" charset="0"/>
              </a:rPr>
              <a:t>Climate change is among priority areas which came later than the above priority areas. </a:t>
            </a: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q"/>
            </a:pPr>
            <a:r>
              <a:rPr lang="en-US" dirty="0" smtClean="0">
                <a:latin typeface="Arial" charset="0"/>
              </a:rPr>
              <a:t>Blue print and grand design for SSTC has been developed for 2011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2025 period (stage 1 :  stronger coordination within revitalized institutional framework/2011-2014; stage 2: new emerging partner innovative SSTC for development/2015-2019; stage 3 : stronger partnership within innovative and inclusive SSTC/2010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2015).</a:t>
            </a:r>
            <a:endParaRPr lang="en-US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Arial" charset="0"/>
              </a:rPr>
              <a:t>(source : </a:t>
            </a:r>
            <a:r>
              <a:rPr lang="en-US" dirty="0" err="1" smtClean="0">
                <a:latin typeface="Arial" charset="0"/>
              </a:rPr>
              <a:t>MoFA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46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35" y="236485"/>
            <a:ext cx="11179277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FOCUS AREAS OF SSTC </a:t>
            </a:r>
            <a:r>
              <a:rPr lang="en-US" b="1" dirty="0"/>
              <a:t>IN FOREST AND CLIMATE CHANGE IN ASEAN </a:t>
            </a:r>
            <a:r>
              <a:rPr lang="en-US" b="1" dirty="0" smtClean="0"/>
              <a:t>: </a:t>
            </a:r>
            <a:r>
              <a:rPr lang="en-US" b="1" cap="none" dirty="0" smtClean="0"/>
              <a:t>lessons from ARKN-FCC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58247"/>
              </p:ext>
            </p:extLst>
          </p:nvPr>
        </p:nvGraphicFramePr>
        <p:xfrm>
          <a:off x="220716" y="1150884"/>
          <a:ext cx="11650717" cy="4934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17" y="6117021"/>
            <a:ext cx="11761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 : ARKN-FCC : ASEAN Regional Knowledge Network on Forest and Climate Change (2008-2013),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changed to ASEAN Working Group on Forest and Climate Change (AWG-FCC)since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5116" y="4792717"/>
            <a:ext cx="10500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25" indent="-173038">
              <a:buFont typeface="Arial" charset="0"/>
              <a:buChar char="•"/>
            </a:pPr>
            <a:r>
              <a:rPr lang="en-US" dirty="0" smtClean="0"/>
              <a:t>Separate/combined activities with other focus areas (among AMS)</a:t>
            </a:r>
          </a:p>
          <a:p>
            <a:pPr marL="187325" indent="-173038">
              <a:buFont typeface="Arial" charset="0"/>
              <a:buChar char="•"/>
            </a:pPr>
            <a:r>
              <a:rPr lang="en-US" dirty="0" smtClean="0"/>
              <a:t>Participation of ARKN-FCC in relevant fora/events to communicate ARKN-FCC works and the progress</a:t>
            </a:r>
          </a:p>
          <a:p>
            <a:pPr marL="187325" indent="-173038">
              <a:buFont typeface="Arial" charset="0"/>
              <a:buChar char="•"/>
            </a:pPr>
            <a:r>
              <a:rPr lang="en-US" dirty="0" smtClean="0"/>
              <a:t>ARKN-FCC and AMS hosting events in the margin of COP-UNFCCC.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7" y="489208"/>
            <a:ext cx="10830909" cy="1049235"/>
          </a:xfrm>
        </p:spPr>
        <p:txBody>
          <a:bodyPr/>
          <a:lstStyle/>
          <a:p>
            <a:r>
              <a:rPr lang="en-US" b="1" dirty="0" smtClean="0"/>
              <a:t>FUNDING SOURCES AND APPROACHES :  SSTC </a:t>
            </a:r>
            <a:r>
              <a:rPr lang="en-US" b="1" cap="none" dirty="0" smtClean="0"/>
              <a:t>under </a:t>
            </a:r>
            <a:r>
              <a:rPr lang="en-US" b="1" dirty="0" smtClean="0"/>
              <a:t>ARKN-FCC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83523"/>
              </p:ext>
            </p:extLst>
          </p:nvPr>
        </p:nvGraphicFramePr>
        <p:xfrm>
          <a:off x="126125" y="1876425"/>
          <a:ext cx="11918730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38620" y="3381725"/>
            <a:ext cx="2781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10 </a:t>
            </a:r>
          </a:p>
          <a:p>
            <a:pPr algn="ctr"/>
            <a:r>
              <a:rPr lang="en-US" b="1" dirty="0" smtClean="0"/>
              <a:t>ASEAN member states </a:t>
            </a:r>
          </a:p>
          <a:p>
            <a:pPr algn="ctr"/>
            <a:r>
              <a:rPr lang="en-US" b="1" dirty="0" smtClean="0"/>
              <a:t>(AMS)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30843" y="2829937"/>
            <a:ext cx="145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ASEAN</a:t>
            </a:r>
          </a:p>
          <a:p>
            <a:r>
              <a:rPr lang="en-US" b="1" dirty="0" smtClean="0"/>
              <a:t>Secretariat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6962" y="1876425"/>
            <a:ext cx="3000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ASEAN Bilateral Partners</a:t>
            </a:r>
          </a:p>
          <a:p>
            <a:r>
              <a:rPr lang="en-US" b="1" dirty="0" smtClean="0"/>
              <a:t>(Germany,  Australia)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72677" y="2442262"/>
            <a:ext cx="775860" cy="468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45238" y="3395566"/>
            <a:ext cx="1481941" cy="7822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179237" y="3395566"/>
            <a:ext cx="930162" cy="393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50770" y="1922103"/>
            <a:ext cx="3224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Indonesia as the ARKN-FCC</a:t>
            </a:r>
          </a:p>
          <a:p>
            <a:r>
              <a:rPr lang="en-US" b="1" dirty="0" smtClean="0"/>
              <a:t>Chair/Coordinator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725103" y="4847883"/>
            <a:ext cx="4319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Expanded capacity building </a:t>
            </a:r>
            <a:r>
              <a:rPr lang="en-US" sz="1400" b="1" dirty="0" err="1" smtClean="0"/>
              <a:t>Programme</a:t>
            </a:r>
            <a:r>
              <a:rPr lang="en-US" sz="1400" b="1" dirty="0" smtClean="0"/>
              <a:t> by LEAF-USAID (from some countries to all AMS, in coordination with Indonesia as the ARKN-FCC Chair/Coordinator)</a:t>
            </a:r>
            <a:endParaRPr lang="en-US" sz="1400" b="1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7966400" y="3623729"/>
            <a:ext cx="873274" cy="13303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9109399" y="2655977"/>
            <a:ext cx="2873135" cy="16841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109399" y="2637639"/>
            <a:ext cx="29347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4950" indent="-234950">
              <a:buFont typeface="+mj-lt"/>
              <a:buAutoNum type="arabicPeriod"/>
            </a:pPr>
            <a:r>
              <a:rPr lang="en-US" b="1" dirty="0"/>
              <a:t>National </a:t>
            </a:r>
            <a:r>
              <a:rPr lang="en-US" b="1" dirty="0" smtClean="0"/>
              <a:t>budget</a:t>
            </a:r>
          </a:p>
          <a:p>
            <a:pPr marL="234950" indent="-234950">
              <a:buFont typeface="+mj-lt"/>
              <a:buAutoNum type="arabicPeriod"/>
            </a:pPr>
            <a:r>
              <a:rPr lang="en-US" b="1" dirty="0"/>
              <a:t>Bilateral - Indonesia</a:t>
            </a:r>
          </a:p>
          <a:p>
            <a:r>
              <a:rPr lang="en-US" b="1" dirty="0" smtClean="0"/>
              <a:t>3. Multilateral </a:t>
            </a:r>
            <a:r>
              <a:rPr lang="mr-IN" b="1" dirty="0"/>
              <a:t>–</a:t>
            </a:r>
            <a:r>
              <a:rPr lang="en-US" b="1" dirty="0"/>
              <a:t> Indonesia</a:t>
            </a:r>
          </a:p>
          <a:p>
            <a:r>
              <a:rPr lang="en-US" b="1" dirty="0"/>
              <a:t>(e.g. FCPF  REDD+ </a:t>
            </a:r>
          </a:p>
          <a:p>
            <a:r>
              <a:rPr lang="en-US" b="1" dirty="0"/>
              <a:t>Readiness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59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804519"/>
            <a:ext cx="10503061" cy="1049235"/>
          </a:xfrm>
        </p:spPr>
        <p:txBody>
          <a:bodyPr/>
          <a:lstStyle/>
          <a:p>
            <a:r>
              <a:rPr lang="en-US" b="1" dirty="0" smtClean="0"/>
              <a:t>Key factors for success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2015732"/>
            <a:ext cx="11225048" cy="3927868"/>
          </a:xfrm>
        </p:spPr>
        <p:txBody>
          <a:bodyPr/>
          <a:lstStyle/>
          <a:p>
            <a:pPr marL="360363" indent="-360363">
              <a:buFont typeface="Wingdings" charset="2"/>
              <a:buChar char="q"/>
            </a:pPr>
            <a:r>
              <a:rPr lang="en-US" dirty="0" smtClean="0"/>
              <a:t>SSTC is one of the approaches of Indonesia’s international cooperation policies,  giving more flexibility in the use of financial resources both from national and international sources. </a:t>
            </a:r>
          </a:p>
          <a:p>
            <a:pPr marL="360363" indent="-360363">
              <a:buFont typeface="Wingdings" charset="2"/>
              <a:buChar char="q"/>
            </a:pPr>
            <a:r>
              <a:rPr lang="en-US" dirty="0" smtClean="0"/>
              <a:t>Common understanding on the important roles of forests in ASEAN region in climate change mitigation/adaptation and in economic development as well as for people’s livelihood and other environmental protection. </a:t>
            </a:r>
          </a:p>
          <a:p>
            <a:pPr marL="360363" indent="-360363">
              <a:buFont typeface="Wingdings" charset="2"/>
              <a:buChar char="q"/>
            </a:pPr>
            <a:r>
              <a:rPr lang="en-US" dirty="0" smtClean="0"/>
              <a:t>Commitment and support of ASEAN Leaders, in this case ASOF and respective NFPs for UNFCCC, especially in endorsing the common position for UNFCCC negotiation on REDD+.</a:t>
            </a:r>
          </a:p>
          <a:p>
            <a:pPr marL="360363" indent="-360363">
              <a:buFont typeface="Wingdings" charset="2"/>
              <a:buChar char="q"/>
            </a:pPr>
            <a:r>
              <a:rPr lang="en-US" dirty="0" smtClean="0"/>
              <a:t>Working modalities which ensure transparency, inclusiveness,  acknowledge and respect the diversity of  the AMS in various aspects,  and focus on commonality for working together.</a:t>
            </a:r>
          </a:p>
          <a:p>
            <a:pPr marL="360363" indent="-360363">
              <a:buFont typeface="Wingdings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1" y="804519"/>
            <a:ext cx="1042423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AND Opportunities to sustainably up scaled SSCTC and necessary enabling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2015732"/>
            <a:ext cx="11682247" cy="3975165"/>
          </a:xfrm>
        </p:spPr>
        <p:txBody>
          <a:bodyPr/>
          <a:lstStyle/>
          <a:p>
            <a:pPr marL="312738" indent="-312738">
              <a:buFont typeface="Wingdings" charset="2"/>
              <a:buChar char="q"/>
            </a:pPr>
            <a:r>
              <a:rPr lang="en-US" dirty="0" smtClean="0"/>
              <a:t>The main challenge is the gaps between resource needed and the available resource to implement agreed </a:t>
            </a:r>
            <a:r>
              <a:rPr lang="en-US" dirty="0" err="1" smtClean="0"/>
              <a:t>programme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and activities; </a:t>
            </a:r>
          </a:p>
          <a:p>
            <a:pPr marL="312738" indent="-312738">
              <a:buFont typeface="Wingdings" charset="2"/>
              <a:buChar char="q"/>
            </a:pPr>
            <a:r>
              <a:rPr lang="en-US" dirty="0" smtClean="0"/>
              <a:t>Opportunities are emerging, including enhanced public-private partnership, however, capacity to develop such partnership and to access finance from various sources has yet to be enhanced;</a:t>
            </a:r>
          </a:p>
          <a:p>
            <a:pPr marL="312738" indent="-312738">
              <a:buFont typeface="Wingdings" charset="2"/>
              <a:buChar char="q"/>
            </a:pPr>
            <a:r>
              <a:rPr lang="en-US" dirty="0" smtClean="0"/>
              <a:t>Transparency,  inclusiveness, enhanced public-private-people partnership are among enabling environment necessary for upscaling SSTC in a sustainable manner. </a:t>
            </a:r>
          </a:p>
          <a:p>
            <a:pPr marL="312738" indent="-312738"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643" y="5532895"/>
            <a:ext cx="6824451" cy="7882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d-ID" sz="2000" cap="none" dirty="0" smtClean="0">
                <a:hlinkClick r:id="rId2"/>
              </a:rPr>
              <a:t>nurmasripatin@gmail.com</a:t>
            </a:r>
            <a:r>
              <a:rPr lang="id-ID" sz="1266" cap="none" dirty="0" smtClean="0"/>
              <a:t/>
            </a:r>
            <a:br>
              <a:rPr lang="id-ID" sz="1266" cap="none" dirty="0" smtClean="0"/>
            </a:br>
            <a:endParaRPr lang="id-ID" sz="1266" cap="none" dirty="0"/>
          </a:p>
        </p:txBody>
      </p:sp>
      <p:pic>
        <p:nvPicPr>
          <p:cNvPr id="26626" name="Picture 4" descr="C:\2003 Semester II\Pictures\Soe_Gunung Mutis\IMG_01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8479" y="2001329"/>
            <a:ext cx="3199234" cy="26340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83828" y="937639"/>
            <a:ext cx="8887598" cy="822361"/>
          </a:xfrm>
          <a:prstGeom prst="rect">
            <a:avLst/>
          </a:prstGeom>
        </p:spPr>
        <p:txBody>
          <a:bodyPr wrap="square" lIns="64283" tIns="32141" rIns="64283" bIns="32141">
            <a:spAutoFit/>
          </a:bodyPr>
          <a:lstStyle/>
          <a:p>
            <a:pPr algn="ctr">
              <a:defRPr/>
            </a:pPr>
            <a:r>
              <a:rPr lang="id-ID" sz="4922" b="1" kern="10" dirty="0" err="1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Elephant" panose="02020904090505020303" pitchFamily="18" charset="0"/>
                <a:cs typeface="Times New Roman"/>
              </a:rPr>
              <a:t>Thankyou</a:t>
            </a:r>
            <a:endParaRPr lang="id-ID" sz="4922" b="1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Elephant" panose="02020904090505020303" pitchFamily="18" charset="0"/>
              <a:cs typeface="Times New Roman"/>
            </a:endParaRP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925170" y="4468646"/>
            <a:ext cx="7804913" cy="185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83" tIns="32141" rIns="64283" bIns="3214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672" i="1" dirty="0">
              <a:solidFill>
                <a:srgbClr val="FF6600"/>
              </a:solidFill>
              <a:latin typeface="Rockwell Extra Bold" charset="0"/>
            </a:endParaRPr>
          </a:p>
          <a:p>
            <a:pPr algn="ctr" eaLnBrk="1" hangingPunct="1"/>
            <a:r>
              <a:rPr lang="en-US" sz="3600" i="1" dirty="0">
                <a:solidFill>
                  <a:srgbClr val="FF6600"/>
                </a:solidFill>
                <a:latin typeface="Rockwell Extra Bold" charset="0"/>
              </a:rPr>
              <a:t>passion &amp; integrity</a:t>
            </a:r>
          </a:p>
          <a:p>
            <a:pPr algn="ctr" eaLnBrk="1" hangingPunct="1"/>
            <a:endParaRPr lang="id-ID" sz="2672" i="1" dirty="0" smtClean="0">
              <a:solidFill>
                <a:srgbClr val="FF6600"/>
              </a:solidFill>
              <a:latin typeface="Rockwell Extra Bold" charset="0"/>
            </a:endParaRPr>
          </a:p>
          <a:p>
            <a:pPr algn="ctr" eaLnBrk="1" hangingPunct="1"/>
            <a:endParaRPr lang="id-ID" sz="2672" i="1" dirty="0">
              <a:solidFill>
                <a:srgbClr val="FF6600"/>
              </a:solidFill>
              <a:latin typeface="Rockwell Extra Bold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7714" y="2001329"/>
            <a:ext cx="6529221" cy="2634070"/>
            <a:chOff x="2522860" y="3477326"/>
            <a:chExt cx="9286002" cy="3746233"/>
          </a:xfrm>
        </p:grpSpPr>
        <p:pic>
          <p:nvPicPr>
            <p:cNvPr id="26629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2860" y="3477326"/>
              <a:ext cx="4487876" cy="3746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0" name="Picture 2" descr="C:\2003 Semester II\Pictures\Soe_Gunung Mutis\IMG_0090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737" y="3477326"/>
              <a:ext cx="4798125" cy="3746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69781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424</TotalTime>
  <Words>598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Elephant</vt:lpstr>
      <vt:lpstr>Gill Sans MT</vt:lpstr>
      <vt:lpstr>Mangal</vt:lpstr>
      <vt:lpstr>ＭＳ Ｐゴシック</vt:lpstr>
      <vt:lpstr>Rockwell Extra Bold</vt:lpstr>
      <vt:lpstr>Times New Roman</vt:lpstr>
      <vt:lpstr>Wingdings</vt:lpstr>
      <vt:lpstr>Arial</vt:lpstr>
      <vt:lpstr>Gallery</vt:lpstr>
      <vt:lpstr>Indonesia’s South-South AND TRIANGULAR cooperation experiences in the context of ASEAN</vt:lpstr>
      <vt:lpstr>Indonesia’s policy on south-south and triangular cooperation (SSTC)</vt:lpstr>
      <vt:lpstr>FOCUS AREAS OF SSTC IN FOREST AND CLIMATE CHANGE IN ASEAN : lessons from ARKN-FCC </vt:lpstr>
      <vt:lpstr>FUNDING SOURCES AND APPROACHES :  SSTC under ARKN-FCC </vt:lpstr>
      <vt:lpstr>Key factors for success </vt:lpstr>
      <vt:lpstr>CHALLENGES AND Opportunities to sustainably up scaled SSCTC and necessary enabling environment </vt:lpstr>
      <vt:lpstr>nurmasripatin@gmail.com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Indonesia’s South-South cooperation experiences in the context of ASEAN  </dc:title>
  <dc:creator>nur masripatin</dc:creator>
  <cp:lastModifiedBy>nur masripatin</cp:lastModifiedBy>
  <cp:revision>34</cp:revision>
  <dcterms:created xsi:type="dcterms:W3CDTF">2018-07-07T06:44:23Z</dcterms:created>
  <dcterms:modified xsi:type="dcterms:W3CDTF">2018-07-12T14:59:24Z</dcterms:modified>
</cp:coreProperties>
</file>