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4" r:id="rId7"/>
    <p:sldMasterId id="2147483667" r:id="rId8"/>
    <p:sldMasterId id="2147483648" r:id="rId9"/>
    <p:sldMasterId id="2147483676" r:id="rId10"/>
    <p:sldMasterId id="2147483673" r:id="rId11"/>
    <p:sldMasterId id="2147483670" r:id="rId12"/>
  </p:sldMasterIdLst>
  <p:notesMasterIdLst>
    <p:notesMasterId r:id="rId18"/>
  </p:notesMasterIdLst>
  <p:handoutMasterIdLst>
    <p:handoutMasterId r:id="rId19"/>
  </p:handoutMasterIdLst>
  <p:sldIdLst>
    <p:sldId id="256" r:id="rId13"/>
    <p:sldId id="257" r:id="rId14"/>
    <p:sldId id="258" r:id="rId15"/>
    <p:sldId id="259" r:id="rId16"/>
    <p:sldId id="260" r:id="rId1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99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34" y="-96"/>
      </p:cViewPr>
      <p:guideLst>
        <p:guide orient="horz" pos="1070"/>
        <p:guide pos="47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4" d="100"/>
          <a:sy n="74" d="100"/>
        </p:scale>
        <p:origin x="-416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2.xml"/><Relationship Id="rId13" Type="http://schemas.openxmlformats.org/officeDocument/2006/relationships/slide" Target="slides/slide1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1.xml"/><Relationship Id="rId12" Type="http://schemas.openxmlformats.org/officeDocument/2006/relationships/slideMaster" Target="slideMasters/slideMaster6.xml"/><Relationship Id="rId17" Type="http://schemas.openxmlformats.org/officeDocument/2006/relationships/slide" Target="slides/slide5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Master" Target="slideMasters/slideMaster5.xml"/><Relationship Id="rId5" Type="http://schemas.openxmlformats.org/officeDocument/2006/relationships/customXml" Target="../customXml/item5.xml"/><Relationship Id="rId15" Type="http://schemas.openxmlformats.org/officeDocument/2006/relationships/slide" Target="slides/slide3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4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3.xml"/><Relationship Id="rId14" Type="http://schemas.openxmlformats.org/officeDocument/2006/relationships/slide" Target="slides/slide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1" charset="0"/>
              </a:defRPr>
            </a:lvl1pPr>
          </a:lstStyle>
          <a:p>
            <a:pPr>
              <a:defRPr/>
            </a:pPr>
            <a:fld id="{81956BC7-66E4-4F1B-B6C0-B189D78B2543}" type="datetime1">
              <a:rPr lang="en-US"/>
              <a:pPr>
                <a:defRPr/>
              </a:pPr>
              <a:t>7/12/2018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1" charset="0"/>
              </a:defRPr>
            </a:lvl1pPr>
          </a:lstStyle>
          <a:p>
            <a:pPr>
              <a:defRPr/>
            </a:pPr>
            <a:fld id="{B474CB11-6D85-4DC7-B33E-8F39980322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373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1" charset="0"/>
              </a:defRPr>
            </a:lvl1pPr>
          </a:lstStyle>
          <a:p>
            <a:pPr>
              <a:defRPr/>
            </a:pPr>
            <a:fld id="{6D661ACF-F1E6-4D0F-8634-CC3BD43F44FB}" type="datetime1">
              <a:rPr lang="en-US"/>
              <a:pPr>
                <a:defRPr/>
              </a:pPr>
              <a:t>7/12/2018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1" charset="0"/>
              </a:defRPr>
            </a:lvl1pPr>
          </a:lstStyle>
          <a:p>
            <a:pPr>
              <a:defRPr/>
            </a:pPr>
            <a:fld id="{26FD9100-D6C6-4852-AE11-CC2B38EE40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1701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754063" y="3246438"/>
            <a:ext cx="8389937" cy="1587"/>
          </a:xfrm>
          <a:prstGeom prst="line">
            <a:avLst/>
          </a:prstGeom>
          <a:ln w="19050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77061" y="2541588"/>
            <a:ext cx="7516812" cy="66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NZ" dirty="0" smtClean="0"/>
              <a:t>Title goes here</a:t>
            </a:r>
            <a:endParaRPr lang="en-NZ" dirty="0"/>
          </a:p>
        </p:txBody>
      </p:sp>
      <p:pic>
        <p:nvPicPr>
          <p:cNvPr id="1027" name="Picture 3" descr="C:\Users\SPFarm\Desktop\FA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8" y="503237"/>
            <a:ext cx="1646237" cy="119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508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quent Slide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754063" y="1477963"/>
            <a:ext cx="8389937" cy="1587"/>
          </a:xfrm>
          <a:prstGeom prst="line">
            <a:avLst/>
          </a:prstGeom>
          <a:ln w="19050" cap="flat" cmpd="sng" algn="ctr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754063" y="1499084"/>
            <a:ext cx="7773920" cy="4689960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/>
            </a:lvl1pPr>
            <a:lvl2pPr>
              <a:buClr>
                <a:schemeClr val="bg1">
                  <a:lumMod val="50000"/>
                </a:schemeClr>
              </a:buClr>
              <a:defRPr/>
            </a:lvl2pPr>
            <a:lvl3pPr>
              <a:buClr>
                <a:schemeClr val="bg1">
                  <a:lumMod val="50000"/>
                </a:schemeClr>
              </a:buClr>
              <a:defRPr/>
            </a:lvl3pPr>
          </a:lstStyle>
          <a:p>
            <a:pPr eaLnBrk="1" hangingPunct="1">
              <a:buClr>
                <a:srgbClr val="999999"/>
              </a:buClr>
            </a:pPr>
            <a:r>
              <a:rPr lang="en-US" sz="3000" dirty="0" smtClean="0">
                <a:solidFill>
                  <a:srgbClr val="000000"/>
                </a:solidFill>
                <a:ea typeface="ＭＳ Ｐゴシック" pitchFamily="-1" charset="-128"/>
              </a:rPr>
              <a:t>Bullets text 1</a:t>
            </a:r>
          </a:p>
          <a:p>
            <a:pPr eaLnBrk="1" hangingPunct="1">
              <a:buClr>
                <a:srgbClr val="999999"/>
              </a:buClr>
            </a:pPr>
            <a:r>
              <a:rPr lang="en-US" sz="3000" dirty="0" smtClean="0">
                <a:solidFill>
                  <a:srgbClr val="000000"/>
                </a:solidFill>
                <a:ea typeface="ＭＳ Ｐゴシック" pitchFamily="-1" charset="-128"/>
              </a:rPr>
              <a:t>Bullets text 2</a:t>
            </a:r>
          </a:p>
          <a:p>
            <a:pPr lvl="1" eaLnBrk="1" hangingPunct="1">
              <a:buClr>
                <a:srgbClr val="999999"/>
              </a:buClr>
            </a:pPr>
            <a:r>
              <a:rPr lang="en-US" sz="2000" dirty="0" smtClean="0">
                <a:solidFill>
                  <a:srgbClr val="000000"/>
                </a:solidFill>
                <a:ea typeface="ＭＳ Ｐゴシック" pitchFamily="-1" charset="-128"/>
              </a:rPr>
              <a:t>Second level bullet</a:t>
            </a:r>
          </a:p>
          <a:p>
            <a:pPr lvl="2" eaLnBrk="1" hangingPunct="1">
              <a:buClr>
                <a:srgbClr val="999999"/>
              </a:buClr>
            </a:pPr>
            <a:r>
              <a:rPr lang="en-US" sz="1600" dirty="0" smtClean="0">
                <a:solidFill>
                  <a:srgbClr val="000000"/>
                </a:solidFill>
                <a:ea typeface="ＭＳ Ｐゴシック" pitchFamily="-1" charset="-128"/>
              </a:rPr>
              <a:t>Third level bullet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808163" y="822325"/>
            <a:ext cx="6737350" cy="554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dirty="0" smtClean="0"/>
              <a:t>Heading</a:t>
            </a:r>
          </a:p>
        </p:txBody>
      </p:sp>
      <p:pic>
        <p:nvPicPr>
          <p:cNvPr id="10242" name="Picture 2" descr="C:\Users\SPFarm\Desktop\Picture10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62" y="509796"/>
            <a:ext cx="785813" cy="78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45240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77061" y="2541588"/>
            <a:ext cx="7516812" cy="66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NZ" dirty="0" smtClean="0"/>
              <a:t>Title goes here</a:t>
            </a:r>
            <a:endParaRPr lang="en-NZ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54062" y="3246438"/>
            <a:ext cx="8389937" cy="1587"/>
          </a:xfrm>
          <a:prstGeom prst="line">
            <a:avLst/>
          </a:prstGeom>
          <a:ln w="19050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266" name="Picture 2" descr="C:\Users\SPFarm\Desktop\Picture1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503237"/>
            <a:ext cx="1603375" cy="139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190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quent Slide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754063" y="1477963"/>
            <a:ext cx="8389937" cy="1587"/>
          </a:xfrm>
          <a:prstGeom prst="line">
            <a:avLst/>
          </a:prstGeom>
          <a:ln w="19050" cap="flat" cmpd="sng" algn="ctr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754063" y="1499084"/>
            <a:ext cx="7773920" cy="4689960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/>
            </a:lvl1pPr>
            <a:lvl2pPr>
              <a:buClr>
                <a:schemeClr val="bg1">
                  <a:lumMod val="50000"/>
                </a:schemeClr>
              </a:buClr>
              <a:defRPr/>
            </a:lvl2pPr>
            <a:lvl3pPr>
              <a:buClr>
                <a:schemeClr val="bg1">
                  <a:lumMod val="50000"/>
                </a:schemeClr>
              </a:buClr>
              <a:defRPr/>
            </a:lvl3pPr>
          </a:lstStyle>
          <a:p>
            <a:pPr eaLnBrk="1" hangingPunct="1">
              <a:buClr>
                <a:srgbClr val="999999"/>
              </a:buClr>
            </a:pPr>
            <a:r>
              <a:rPr lang="en-US" sz="3000" dirty="0" smtClean="0">
                <a:solidFill>
                  <a:srgbClr val="000000"/>
                </a:solidFill>
                <a:ea typeface="ＭＳ Ｐゴシック" pitchFamily="-1" charset="-128"/>
              </a:rPr>
              <a:t>Bullets text 1</a:t>
            </a:r>
          </a:p>
          <a:p>
            <a:pPr eaLnBrk="1" hangingPunct="1">
              <a:buClr>
                <a:srgbClr val="999999"/>
              </a:buClr>
            </a:pPr>
            <a:r>
              <a:rPr lang="en-US" sz="3000" dirty="0" smtClean="0">
                <a:solidFill>
                  <a:srgbClr val="000000"/>
                </a:solidFill>
                <a:ea typeface="ＭＳ Ｐゴシック" pitchFamily="-1" charset="-128"/>
              </a:rPr>
              <a:t>Bullets text 2</a:t>
            </a:r>
          </a:p>
          <a:p>
            <a:pPr lvl="1" eaLnBrk="1" hangingPunct="1">
              <a:buClr>
                <a:srgbClr val="999999"/>
              </a:buClr>
            </a:pPr>
            <a:r>
              <a:rPr lang="en-US" sz="2000" dirty="0" smtClean="0">
                <a:solidFill>
                  <a:srgbClr val="000000"/>
                </a:solidFill>
                <a:ea typeface="ＭＳ Ｐゴシック" pitchFamily="-1" charset="-128"/>
              </a:rPr>
              <a:t>Second level bullet</a:t>
            </a:r>
          </a:p>
          <a:p>
            <a:pPr lvl="2" eaLnBrk="1" hangingPunct="1">
              <a:buClr>
                <a:srgbClr val="999999"/>
              </a:buClr>
            </a:pPr>
            <a:r>
              <a:rPr lang="en-US" sz="1600" dirty="0" smtClean="0">
                <a:solidFill>
                  <a:srgbClr val="000000"/>
                </a:solidFill>
                <a:ea typeface="ＭＳ Ｐゴシック" pitchFamily="-1" charset="-128"/>
              </a:rPr>
              <a:t>Third level bullet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808163" y="822325"/>
            <a:ext cx="6737350" cy="554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dirty="0" smtClean="0"/>
              <a:t>Heading</a:t>
            </a:r>
          </a:p>
        </p:txBody>
      </p:sp>
      <p:pic>
        <p:nvPicPr>
          <p:cNvPr id="12290" name="Picture 2" descr="C:\Users\SPFarm\Desktop\Picture1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63" y="500063"/>
            <a:ext cx="1054100" cy="92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22806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quent Slide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754063" y="1477963"/>
            <a:ext cx="8389937" cy="1587"/>
          </a:xfrm>
          <a:prstGeom prst="line">
            <a:avLst/>
          </a:prstGeom>
          <a:ln w="19050" cap="flat" cmpd="sng" algn="ctr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754063" y="1499084"/>
            <a:ext cx="7773920" cy="4689960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/>
            </a:lvl1pPr>
            <a:lvl2pPr>
              <a:buClr>
                <a:schemeClr val="bg1">
                  <a:lumMod val="50000"/>
                </a:schemeClr>
              </a:buClr>
              <a:defRPr/>
            </a:lvl2pPr>
            <a:lvl3pPr>
              <a:buClr>
                <a:schemeClr val="bg1">
                  <a:lumMod val="50000"/>
                </a:schemeClr>
              </a:buClr>
              <a:defRPr/>
            </a:lvl3pPr>
          </a:lstStyle>
          <a:p>
            <a:pPr eaLnBrk="1" hangingPunct="1">
              <a:buClr>
                <a:srgbClr val="999999"/>
              </a:buClr>
            </a:pPr>
            <a:r>
              <a:rPr lang="en-US" sz="3000" dirty="0" smtClean="0">
                <a:solidFill>
                  <a:srgbClr val="000000"/>
                </a:solidFill>
                <a:ea typeface="ＭＳ Ｐゴシック" pitchFamily="-1" charset="-128"/>
              </a:rPr>
              <a:t>Bullets text 1</a:t>
            </a:r>
          </a:p>
          <a:p>
            <a:pPr eaLnBrk="1" hangingPunct="1">
              <a:buClr>
                <a:srgbClr val="999999"/>
              </a:buClr>
            </a:pPr>
            <a:r>
              <a:rPr lang="en-US" sz="3000" dirty="0" smtClean="0">
                <a:solidFill>
                  <a:srgbClr val="000000"/>
                </a:solidFill>
                <a:ea typeface="ＭＳ Ｐゴシック" pitchFamily="-1" charset="-128"/>
              </a:rPr>
              <a:t>Bullets text 2</a:t>
            </a:r>
          </a:p>
          <a:p>
            <a:pPr lvl="1" eaLnBrk="1" hangingPunct="1">
              <a:buClr>
                <a:srgbClr val="999999"/>
              </a:buClr>
            </a:pPr>
            <a:r>
              <a:rPr lang="en-US" sz="2000" dirty="0" smtClean="0">
                <a:solidFill>
                  <a:srgbClr val="000000"/>
                </a:solidFill>
                <a:ea typeface="ＭＳ Ｐゴシック" pitchFamily="-1" charset="-128"/>
              </a:rPr>
              <a:t>Second level bullet</a:t>
            </a:r>
          </a:p>
          <a:p>
            <a:pPr lvl="2" eaLnBrk="1" hangingPunct="1">
              <a:buClr>
                <a:srgbClr val="999999"/>
              </a:buClr>
            </a:pPr>
            <a:r>
              <a:rPr lang="en-US" sz="1600" dirty="0" smtClean="0">
                <a:solidFill>
                  <a:srgbClr val="000000"/>
                </a:solidFill>
                <a:ea typeface="ＭＳ Ｐゴシック" pitchFamily="-1" charset="-128"/>
              </a:rPr>
              <a:t>Third level bullet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838325" y="812443"/>
            <a:ext cx="6737350" cy="554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dirty="0" smtClean="0"/>
              <a:t>Heading</a:t>
            </a:r>
          </a:p>
        </p:txBody>
      </p:sp>
      <p:pic>
        <p:nvPicPr>
          <p:cNvPr id="2050" name="Picture 2" descr="C:\Users\SPFarm\Desktop\Picture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62" y="499268"/>
            <a:ext cx="1084263" cy="78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4927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77061" y="2541588"/>
            <a:ext cx="7516812" cy="66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NZ" dirty="0" smtClean="0"/>
              <a:t>Title goes here</a:t>
            </a:r>
            <a:endParaRPr lang="en-NZ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54062" y="3246438"/>
            <a:ext cx="8389937" cy="1587"/>
          </a:xfrm>
          <a:prstGeom prst="line">
            <a:avLst/>
          </a:prstGeom>
          <a:ln w="19050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SPFarm\Desktop\Picture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503238"/>
            <a:ext cx="1109663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2460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quent Slide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754063" y="1477963"/>
            <a:ext cx="8389937" cy="1587"/>
          </a:xfrm>
          <a:prstGeom prst="line">
            <a:avLst/>
          </a:prstGeom>
          <a:ln w="19050" cap="flat" cmpd="sng" algn="ctr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754063" y="1499084"/>
            <a:ext cx="7773920" cy="4689960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/>
            </a:lvl1pPr>
            <a:lvl2pPr>
              <a:buClr>
                <a:schemeClr val="bg1">
                  <a:lumMod val="50000"/>
                </a:schemeClr>
              </a:buClr>
              <a:defRPr/>
            </a:lvl2pPr>
            <a:lvl3pPr>
              <a:buClr>
                <a:schemeClr val="bg1">
                  <a:lumMod val="50000"/>
                </a:schemeClr>
              </a:buClr>
              <a:defRPr/>
            </a:lvl3pPr>
          </a:lstStyle>
          <a:p>
            <a:pPr eaLnBrk="1" hangingPunct="1">
              <a:buClr>
                <a:srgbClr val="999999"/>
              </a:buClr>
            </a:pPr>
            <a:r>
              <a:rPr lang="en-US" sz="3000" dirty="0" smtClean="0">
                <a:solidFill>
                  <a:srgbClr val="000000"/>
                </a:solidFill>
                <a:ea typeface="ＭＳ Ｐゴシック" pitchFamily="-1" charset="-128"/>
              </a:rPr>
              <a:t>Bullets text 1</a:t>
            </a:r>
          </a:p>
          <a:p>
            <a:pPr eaLnBrk="1" hangingPunct="1">
              <a:buClr>
                <a:srgbClr val="999999"/>
              </a:buClr>
            </a:pPr>
            <a:r>
              <a:rPr lang="en-US" sz="3000" dirty="0" smtClean="0">
                <a:solidFill>
                  <a:srgbClr val="000000"/>
                </a:solidFill>
                <a:ea typeface="ＭＳ Ｐゴシック" pitchFamily="-1" charset="-128"/>
              </a:rPr>
              <a:t>Bullets text 2</a:t>
            </a:r>
          </a:p>
          <a:p>
            <a:pPr lvl="1" eaLnBrk="1" hangingPunct="1">
              <a:buClr>
                <a:srgbClr val="999999"/>
              </a:buClr>
            </a:pPr>
            <a:r>
              <a:rPr lang="en-US" sz="2000" dirty="0" smtClean="0">
                <a:solidFill>
                  <a:srgbClr val="000000"/>
                </a:solidFill>
                <a:ea typeface="ＭＳ Ｐゴシック" pitchFamily="-1" charset="-128"/>
              </a:rPr>
              <a:t>Second level bullet</a:t>
            </a:r>
          </a:p>
          <a:p>
            <a:pPr lvl="2" eaLnBrk="1" hangingPunct="1">
              <a:buClr>
                <a:srgbClr val="999999"/>
              </a:buClr>
            </a:pPr>
            <a:r>
              <a:rPr lang="en-US" sz="1600" dirty="0" smtClean="0">
                <a:solidFill>
                  <a:srgbClr val="000000"/>
                </a:solidFill>
                <a:ea typeface="ＭＳ Ｐゴシック" pitchFamily="-1" charset="-128"/>
              </a:rPr>
              <a:t>Third level bullet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790700" y="822325"/>
            <a:ext cx="6737350" cy="554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dirty="0" smtClean="0"/>
              <a:t>Heading</a:t>
            </a:r>
          </a:p>
        </p:txBody>
      </p:sp>
      <p:pic>
        <p:nvPicPr>
          <p:cNvPr id="4098" name="Picture 2" descr="C:\Users\SPFarm\Desktop\Picture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63" y="500063"/>
            <a:ext cx="725487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79866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 userDrawn="1"/>
        </p:nvCxnSpPr>
        <p:spPr>
          <a:xfrm>
            <a:off x="754061" y="3231499"/>
            <a:ext cx="8389937" cy="1587"/>
          </a:xfrm>
          <a:prstGeom prst="line">
            <a:avLst/>
          </a:prstGeom>
          <a:ln w="19050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677060" y="2485132"/>
            <a:ext cx="8851950" cy="689392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dirty="0" smtClean="0"/>
              <a:t>Title Goes here</a:t>
            </a:r>
          </a:p>
        </p:txBody>
      </p:sp>
      <p:pic>
        <p:nvPicPr>
          <p:cNvPr id="5122" name="Picture 2" descr="C:\Users\SPFarm\Desktop\Picture5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61" y="498475"/>
            <a:ext cx="1109663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78090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quent Slide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754063" y="1477963"/>
            <a:ext cx="8389937" cy="1587"/>
          </a:xfrm>
          <a:prstGeom prst="line">
            <a:avLst/>
          </a:prstGeom>
          <a:ln w="19050" cap="flat" cmpd="sng" algn="ctr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754063" y="1499084"/>
            <a:ext cx="7773920" cy="4689960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999999"/>
              </a:buClr>
              <a:buFont typeface="Arial" pitchFamily="34" charset="0"/>
              <a:buChar char="•"/>
              <a:defRPr/>
            </a:lvl1pPr>
            <a:lvl2pPr>
              <a:buClr>
                <a:schemeClr val="bg1">
                  <a:lumMod val="50000"/>
                </a:schemeClr>
              </a:buClr>
              <a:defRPr/>
            </a:lvl2pPr>
            <a:lvl3pPr>
              <a:buClr>
                <a:schemeClr val="bg1">
                  <a:lumMod val="50000"/>
                </a:schemeClr>
              </a:buClr>
              <a:defRPr/>
            </a:lvl3pPr>
          </a:lstStyle>
          <a:p>
            <a:pPr eaLnBrk="1" hangingPunct="1">
              <a:buClr>
                <a:srgbClr val="999999"/>
              </a:buClr>
            </a:pPr>
            <a:r>
              <a:rPr lang="en-US" sz="3000" dirty="0" smtClean="0">
                <a:solidFill>
                  <a:srgbClr val="000000"/>
                </a:solidFill>
                <a:ea typeface="ＭＳ Ｐゴシック" pitchFamily="-1" charset="-128"/>
              </a:rPr>
              <a:t>Bullets text 1</a:t>
            </a:r>
          </a:p>
          <a:p>
            <a:pPr eaLnBrk="1" hangingPunct="1">
              <a:buClr>
                <a:srgbClr val="999999"/>
              </a:buClr>
            </a:pPr>
            <a:r>
              <a:rPr lang="en-US" sz="3000" dirty="0" smtClean="0">
                <a:solidFill>
                  <a:srgbClr val="000000"/>
                </a:solidFill>
                <a:ea typeface="ＭＳ Ｐゴシック" pitchFamily="-1" charset="-128"/>
              </a:rPr>
              <a:t>Bullets text 2</a:t>
            </a:r>
          </a:p>
          <a:p>
            <a:pPr lvl="1" eaLnBrk="1" hangingPunct="1">
              <a:buClr>
                <a:srgbClr val="999999"/>
              </a:buClr>
            </a:pPr>
            <a:r>
              <a:rPr lang="en-US" sz="2000" dirty="0" smtClean="0">
                <a:solidFill>
                  <a:srgbClr val="000000"/>
                </a:solidFill>
                <a:ea typeface="ＭＳ Ｐゴシック" pitchFamily="-1" charset="-128"/>
              </a:rPr>
              <a:t>Second level bullet</a:t>
            </a:r>
          </a:p>
          <a:p>
            <a:pPr lvl="2" eaLnBrk="1" hangingPunct="1">
              <a:buClr>
                <a:srgbClr val="999999"/>
              </a:buClr>
            </a:pPr>
            <a:r>
              <a:rPr lang="en-US" sz="1600" dirty="0" smtClean="0">
                <a:solidFill>
                  <a:srgbClr val="000000"/>
                </a:solidFill>
                <a:ea typeface="ＭＳ Ｐゴシック" pitchFamily="-1" charset="-128"/>
              </a:rPr>
              <a:t>Third level bullet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790700" y="822325"/>
            <a:ext cx="6737350" cy="554088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dirty="0" smtClean="0"/>
              <a:t>Heading</a:t>
            </a:r>
          </a:p>
        </p:txBody>
      </p:sp>
      <p:pic>
        <p:nvPicPr>
          <p:cNvPr id="6146" name="Picture 2" descr="C:\Users\SPFarm\Desktop\Picture6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444" y="506412"/>
            <a:ext cx="725487" cy="78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95678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77061" y="2541588"/>
            <a:ext cx="7516812" cy="66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NZ" dirty="0" smtClean="0"/>
              <a:t>Title goes here</a:t>
            </a:r>
            <a:endParaRPr lang="en-NZ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54062" y="3246438"/>
            <a:ext cx="8389937" cy="1587"/>
          </a:xfrm>
          <a:prstGeom prst="line">
            <a:avLst/>
          </a:prstGeom>
          <a:ln w="19050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170" name="Picture 2" descr="C:\Users\SPFarm\Desktop\Picture7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62" y="498475"/>
            <a:ext cx="135255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0093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quent Slide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754063" y="1477963"/>
            <a:ext cx="8389937" cy="1587"/>
          </a:xfrm>
          <a:prstGeom prst="line">
            <a:avLst/>
          </a:prstGeom>
          <a:ln w="19050" cap="flat" cmpd="sng" algn="ctr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754063" y="1499084"/>
            <a:ext cx="7773920" cy="4689960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/>
            </a:lvl1pPr>
            <a:lvl2pPr>
              <a:buClr>
                <a:schemeClr val="bg1">
                  <a:lumMod val="50000"/>
                </a:schemeClr>
              </a:buClr>
              <a:defRPr/>
            </a:lvl2pPr>
            <a:lvl3pPr>
              <a:buClr>
                <a:schemeClr val="bg1">
                  <a:lumMod val="50000"/>
                </a:schemeClr>
              </a:buClr>
              <a:defRPr/>
            </a:lvl3pPr>
          </a:lstStyle>
          <a:p>
            <a:pPr eaLnBrk="1" hangingPunct="1">
              <a:buClr>
                <a:srgbClr val="999999"/>
              </a:buClr>
            </a:pPr>
            <a:r>
              <a:rPr lang="en-US" sz="3000" dirty="0" smtClean="0">
                <a:solidFill>
                  <a:srgbClr val="000000"/>
                </a:solidFill>
                <a:ea typeface="ＭＳ Ｐゴシック" pitchFamily="-1" charset="-128"/>
              </a:rPr>
              <a:t>Bullets text 1</a:t>
            </a:r>
          </a:p>
          <a:p>
            <a:pPr eaLnBrk="1" hangingPunct="1">
              <a:buClr>
                <a:srgbClr val="999999"/>
              </a:buClr>
            </a:pPr>
            <a:r>
              <a:rPr lang="en-US" sz="3000" dirty="0" smtClean="0">
                <a:solidFill>
                  <a:srgbClr val="000000"/>
                </a:solidFill>
                <a:ea typeface="ＭＳ Ｐゴシック" pitchFamily="-1" charset="-128"/>
              </a:rPr>
              <a:t>Bullets text 2</a:t>
            </a:r>
          </a:p>
          <a:p>
            <a:pPr lvl="1" eaLnBrk="1" hangingPunct="1">
              <a:buClr>
                <a:srgbClr val="999999"/>
              </a:buClr>
            </a:pPr>
            <a:r>
              <a:rPr lang="en-US" sz="2000" dirty="0" smtClean="0">
                <a:solidFill>
                  <a:srgbClr val="000000"/>
                </a:solidFill>
                <a:ea typeface="ＭＳ Ｐゴシック" pitchFamily="-1" charset="-128"/>
              </a:rPr>
              <a:t>Second level bullet</a:t>
            </a:r>
          </a:p>
          <a:p>
            <a:pPr lvl="2" eaLnBrk="1" hangingPunct="1">
              <a:buClr>
                <a:srgbClr val="999999"/>
              </a:buClr>
            </a:pPr>
            <a:r>
              <a:rPr lang="en-US" sz="1600" dirty="0" smtClean="0">
                <a:solidFill>
                  <a:srgbClr val="000000"/>
                </a:solidFill>
                <a:ea typeface="ＭＳ Ｐゴシック" pitchFamily="-1" charset="-128"/>
              </a:rPr>
              <a:t>Third level bullet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808163" y="822325"/>
            <a:ext cx="6737350" cy="554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dirty="0" smtClean="0"/>
              <a:t>Heading</a:t>
            </a:r>
          </a:p>
        </p:txBody>
      </p:sp>
      <p:pic>
        <p:nvPicPr>
          <p:cNvPr id="8194" name="Picture 2" descr="C:\Users\SPFarm\Desktop\Picture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62" y="503238"/>
            <a:ext cx="890587" cy="78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91549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77061" y="2541588"/>
            <a:ext cx="7516812" cy="66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NZ" dirty="0" smtClean="0"/>
              <a:t>Title goes here</a:t>
            </a:r>
            <a:endParaRPr lang="en-NZ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54062" y="3246438"/>
            <a:ext cx="8389937" cy="1587"/>
          </a:xfrm>
          <a:prstGeom prst="line">
            <a:avLst/>
          </a:prstGeom>
          <a:ln w="19050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218" name="Picture 2" descr="C:\Users\SPFarm\Desktop\Picture9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63" y="503237"/>
            <a:ext cx="1195387" cy="119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9720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13229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41761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0" indent="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None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66129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7" r:id="rId1"/>
    <p:sldLayoutId id="2147483678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75230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57079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35493" y="2090581"/>
            <a:ext cx="8300685" cy="1982654"/>
          </a:xfrm>
        </p:spPr>
        <p:txBody>
          <a:bodyPr/>
          <a:lstStyle/>
          <a:p>
            <a:pPr algn="ctr"/>
            <a:r>
              <a:rPr lang="en-NZ" dirty="0" smtClean="0"/>
              <a:t>New Zealand’s triangular </a:t>
            </a:r>
            <a:r>
              <a:rPr lang="en-NZ" dirty="0" smtClean="0"/>
              <a:t>climate technology cooperation</a:t>
            </a:r>
          </a:p>
          <a:p>
            <a:pPr algn="ctr"/>
            <a:endParaRPr lang="en-NZ" sz="1100" dirty="0" smtClean="0"/>
          </a:p>
          <a:p>
            <a:pPr algn="ctr"/>
            <a:r>
              <a:rPr lang="en-NZ" sz="2800" dirty="0"/>
              <a:t>a</a:t>
            </a:r>
            <a:r>
              <a:rPr lang="en-NZ" sz="2800" dirty="0" smtClean="0"/>
              <a:t> </a:t>
            </a:r>
            <a:r>
              <a:rPr lang="en-NZ" sz="2800" dirty="0" smtClean="0"/>
              <a:t>Pacific perspective</a:t>
            </a:r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23510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91469" y="2328980"/>
            <a:ext cx="2266228" cy="3323695"/>
          </a:xfrm>
        </p:spPr>
        <p:txBody>
          <a:bodyPr>
            <a:noAutofit/>
          </a:bodyPr>
          <a:lstStyle/>
          <a:p>
            <a:r>
              <a:rPr lang="en-NZ" sz="2000" dirty="0" smtClean="0"/>
              <a:t>Developing countries are key actors in investment &amp; development</a:t>
            </a:r>
            <a:br>
              <a:rPr lang="en-NZ" sz="2000" dirty="0" smtClean="0"/>
            </a:br>
            <a:endParaRPr lang="en-NZ" sz="2000" dirty="0" smtClean="0"/>
          </a:p>
          <a:p>
            <a:r>
              <a:rPr lang="en-NZ" sz="2000" dirty="0" smtClean="0"/>
              <a:t>Countries </a:t>
            </a:r>
            <a:r>
              <a:rPr lang="en-NZ" sz="2000" dirty="0"/>
              <a:t>lead their own </a:t>
            </a:r>
            <a:r>
              <a:rPr lang="en-NZ" sz="2000" dirty="0" smtClean="0"/>
              <a:t>development</a:t>
            </a:r>
            <a:endParaRPr lang="en-NZ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NZ" dirty="0" smtClean="0"/>
              <a:t>Triangular cooperation</a:t>
            </a:r>
            <a:endParaRPr lang="en-NZ" dirty="0"/>
          </a:p>
        </p:txBody>
      </p:sp>
      <p:pic>
        <p:nvPicPr>
          <p:cNvPr id="2057" name="Picture 9" descr="C:\Users\abagasra\AppData\Local\Microsoft\Windows\Temporary Internet Files\Content.IE5\UIGRR2YD\1180px-Penrose_triangle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1128" y="1827932"/>
            <a:ext cx="4407420" cy="38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 Placeholder 1"/>
          <p:cNvSpPr txBox="1">
            <a:spLocks/>
          </p:cNvSpPr>
          <p:nvPr/>
        </p:nvSpPr>
        <p:spPr>
          <a:xfrm>
            <a:off x="6433857" y="2273560"/>
            <a:ext cx="2266228" cy="3836313"/>
          </a:xfrm>
          <a:prstGeom prst="rect">
            <a:avLst/>
          </a:prstGeom>
        </p:spPr>
        <p:txBody>
          <a:bodyPr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NZ" sz="2000" dirty="0" smtClean="0"/>
              <a:t>Leverages financial and technical support</a:t>
            </a:r>
            <a:br>
              <a:rPr lang="en-NZ" sz="2000" dirty="0" smtClean="0"/>
            </a:br>
            <a:endParaRPr lang="en-NZ" sz="2000" dirty="0" smtClean="0"/>
          </a:p>
          <a:p>
            <a:pPr fontAlgn="auto">
              <a:spcAft>
                <a:spcPts val="0"/>
              </a:spcAft>
            </a:pPr>
            <a:r>
              <a:rPr lang="en-NZ" sz="2000" dirty="0"/>
              <a:t>Allows partners to play to their respective strengths </a:t>
            </a:r>
          </a:p>
          <a:p>
            <a:pPr fontAlgn="auto">
              <a:spcAft>
                <a:spcPts val="0"/>
              </a:spcAft>
            </a:pPr>
            <a:endParaRPr lang="en-NZ" sz="2000" dirty="0"/>
          </a:p>
        </p:txBody>
      </p:sp>
    </p:spTree>
    <p:extLst>
      <p:ext uri="{BB962C8B-B14F-4D97-AF65-F5344CB8AC3E}">
        <p14:creationId xmlns:p14="http://schemas.microsoft.com/office/powerpoint/2010/main" val="374377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754063" y="2067120"/>
            <a:ext cx="2861973" cy="703789"/>
          </a:xfrm>
        </p:spPr>
        <p:txBody>
          <a:bodyPr/>
          <a:lstStyle/>
          <a:p>
            <a:r>
              <a:rPr lang="en-NZ" dirty="0" smtClean="0"/>
              <a:t>Te Mato Vai</a:t>
            </a:r>
            <a:endParaRPr lang="en-NZ" dirty="0"/>
          </a:p>
        </p:txBody>
      </p:sp>
      <p:sp>
        <p:nvSpPr>
          <p:cNvPr id="5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817919" y="5015345"/>
            <a:ext cx="3938154" cy="1496291"/>
          </a:xfrm>
        </p:spPr>
        <p:txBody>
          <a:bodyPr/>
          <a:lstStyle/>
          <a:p>
            <a:r>
              <a:rPr lang="en-NZ" dirty="0" smtClean="0"/>
              <a:t>Solomon Islands PV Power Generation</a:t>
            </a:r>
            <a:endParaRPr lang="en-NZ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08" y="2970826"/>
            <a:ext cx="3760500" cy="28203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7919" y="1745673"/>
            <a:ext cx="3790372" cy="284277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87808" y="5791201"/>
            <a:ext cx="37605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i="1" dirty="0" smtClean="0"/>
              <a:t>Credit: New Zealand Ministry of Foreign Affairs &amp; Trade</a:t>
            </a:r>
            <a:endParaRPr lang="en-NZ" sz="11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4832855" y="4588452"/>
            <a:ext cx="37605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i="1" dirty="0" smtClean="0"/>
              <a:t>Credit: New Zealand Ministry of Foreign Affairs &amp; Trade</a:t>
            </a:r>
            <a:endParaRPr lang="en-NZ" sz="1100" i="1" dirty="0"/>
          </a:p>
        </p:txBody>
      </p:sp>
    </p:spTree>
    <p:extLst>
      <p:ext uri="{BB962C8B-B14F-4D97-AF65-F5344CB8AC3E}">
        <p14:creationId xmlns:p14="http://schemas.microsoft.com/office/powerpoint/2010/main" val="413871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740207" y="1828800"/>
            <a:ext cx="4372119" cy="4087091"/>
          </a:xfrm>
        </p:spPr>
        <p:txBody>
          <a:bodyPr>
            <a:normAutofit lnSpcReduction="10000"/>
          </a:bodyPr>
          <a:lstStyle/>
          <a:p>
            <a:r>
              <a:rPr lang="en-NZ" sz="2300" dirty="0" smtClean="0"/>
              <a:t>Empowering local stakeholders to enable the replication and improvement of technologies</a:t>
            </a:r>
          </a:p>
          <a:p>
            <a:r>
              <a:rPr lang="en-NZ" sz="2300" dirty="0" smtClean="0"/>
              <a:t>Integrating hardware, software and orgware</a:t>
            </a:r>
          </a:p>
          <a:p>
            <a:r>
              <a:rPr lang="en-NZ" sz="2300" dirty="0" smtClean="0"/>
              <a:t>Bringing in multiple stakeholders in different capacities </a:t>
            </a:r>
          </a:p>
          <a:p>
            <a:r>
              <a:rPr lang="en-NZ" sz="2300" dirty="0" smtClean="0"/>
              <a:t>Coordinating technologies in cross-sectoral planning and policy formulation 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838325" y="360218"/>
            <a:ext cx="6737350" cy="1006313"/>
          </a:xfrm>
        </p:spPr>
        <p:txBody>
          <a:bodyPr/>
          <a:lstStyle/>
          <a:p>
            <a:r>
              <a:rPr lang="en-NZ" dirty="0" smtClean="0"/>
              <a:t>How can triangular cooperation be effective?</a:t>
            </a:r>
            <a:endParaRPr lang="en-NZ" dirty="0"/>
          </a:p>
        </p:txBody>
      </p:sp>
      <p:pic>
        <p:nvPicPr>
          <p:cNvPr id="4" name="Picture 2" descr="C:\Users\abagasra\Pictures\TEC\446-M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2" r="11059" b="8039"/>
          <a:stretch/>
        </p:blipFill>
        <p:spPr bwMode="auto">
          <a:xfrm>
            <a:off x="5291117" y="1828800"/>
            <a:ext cx="3355812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87808" y="6162281"/>
            <a:ext cx="8059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i="1" dirty="0"/>
              <a:t>Reference: South–South cooperation and triangular cooperation on technologies for adaptation in the water and agriculture sectors, Technology Executive Committee, 2017, UNFCCC</a:t>
            </a:r>
            <a:r>
              <a:rPr lang="en-NZ" sz="1400" i="1" dirty="0" smtClean="0"/>
              <a:t>.</a:t>
            </a:r>
            <a:endParaRPr lang="en-NZ" sz="1400" i="1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6911404" y="3780145"/>
            <a:ext cx="37605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i="1" dirty="0" smtClean="0"/>
              <a:t>Credit: New Zealand Ministry of Foreign Affairs &amp; Trade</a:t>
            </a:r>
            <a:endParaRPr lang="en-NZ" sz="1100" i="1" dirty="0"/>
          </a:p>
        </p:txBody>
      </p:sp>
    </p:spTree>
    <p:extLst>
      <p:ext uri="{BB962C8B-B14F-4D97-AF65-F5344CB8AC3E}">
        <p14:creationId xmlns:p14="http://schemas.microsoft.com/office/powerpoint/2010/main" val="425554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77061" y="2057375"/>
            <a:ext cx="7516812" cy="3442880"/>
          </a:xfrm>
        </p:spPr>
        <p:txBody>
          <a:bodyPr/>
          <a:lstStyle/>
          <a:p>
            <a:r>
              <a:rPr lang="en-NZ" sz="2400" dirty="0" smtClean="0"/>
              <a:t>Presented by</a:t>
            </a:r>
          </a:p>
          <a:p>
            <a:r>
              <a:rPr lang="en-NZ" dirty="0" smtClean="0"/>
              <a:t>Alysha Bagasra</a:t>
            </a:r>
          </a:p>
          <a:p>
            <a:endParaRPr lang="en-NZ" dirty="0" smtClean="0"/>
          </a:p>
          <a:p>
            <a:r>
              <a:rPr lang="en-NZ" sz="2000" dirty="0" smtClean="0"/>
              <a:t>UNFCCC Technology Executive Committee</a:t>
            </a:r>
          </a:p>
          <a:p>
            <a:r>
              <a:rPr lang="en-NZ" sz="2000" dirty="0" smtClean="0"/>
              <a:t>New Zealand Ministry of Foreign Affairs &amp; Trade</a:t>
            </a:r>
          </a:p>
          <a:p>
            <a:endParaRPr lang="en-NZ" sz="2000" dirty="0"/>
          </a:p>
          <a:p>
            <a:pPr algn="r"/>
            <a:endParaRPr lang="en-NZ" sz="1600" i="1" dirty="0" smtClean="0"/>
          </a:p>
          <a:p>
            <a:pPr algn="r"/>
            <a:r>
              <a:rPr lang="en-NZ" sz="1600" i="1" dirty="0" smtClean="0"/>
              <a:t>July 2018</a:t>
            </a:r>
          </a:p>
          <a:p>
            <a:pPr algn="r"/>
            <a:r>
              <a:rPr lang="en-NZ" sz="1600" i="1" dirty="0" smtClean="0"/>
              <a:t>Asia-Pacific Climate Week, Singapore</a:t>
            </a:r>
            <a:endParaRPr lang="en-NZ" sz="1600" i="1" dirty="0"/>
          </a:p>
        </p:txBody>
      </p:sp>
    </p:spTree>
    <p:extLst>
      <p:ext uri="{BB962C8B-B14F-4D97-AF65-F5344CB8AC3E}">
        <p14:creationId xmlns:p14="http://schemas.microsoft.com/office/powerpoint/2010/main" val="36452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anded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mbass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su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Consulate-Gener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High Commiss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Aid Program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s" ma:contentTypeID="0x010100CC20BDDA2C3644059867C7C83E73A502002F93DFDFF927274194AE68E942089E52" ma:contentTypeVersion="19" ma:contentTypeDescription="MFAT custom document content type" ma:contentTypeScope="" ma:versionID="34cef61f7fb3e8acc5cd0ef55b09e94e">
  <xsd:schema xmlns:xsd="http://www.w3.org/2001/XMLSchema" xmlns:xs="http://www.w3.org/2001/XMLSchema" xmlns:p="http://schemas.microsoft.com/office/2006/metadata/properties" xmlns:ns2="899475f1-b59f-401d-81f5-964e6bb86782" xmlns:ns3="9ac12f15-dfbc-4fdf-87d3-2a1157bed72b" xmlns:ns4="http://schemas.microsoft.com/sharepoint/v4" targetNamespace="http://schemas.microsoft.com/office/2006/metadata/properties" ma:root="true" ma:fieldsID="cef198fc6eb2357013c575a46b139823" ns2:_="" ns3:_="" ns4:_="">
    <xsd:import namespace="899475f1-b59f-401d-81f5-964e6bb86782"/>
    <xsd:import namespace="9ac12f15-dfbc-4fdf-87d3-2a1157bed72b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Doc_x0020_Author"/>
                <xsd:element ref="ns2:Doc_x0020_Comments" minOccurs="0"/>
                <xsd:element ref="ns2:File_x0020_Number" minOccurs="0"/>
                <xsd:element ref="ns3:TaxCatchAllLabel" minOccurs="0"/>
                <xsd:element ref="ns3:_dlc_DocIdUrl" minOccurs="0"/>
                <xsd:element ref="ns2:ClassificationTaxHTField0" minOccurs="0"/>
                <xsd:element ref="ns2:CountryTaxHTField0" minOccurs="0"/>
                <xsd:element ref="ns2:Division_x002F_PostTaxHTField0" minOccurs="0"/>
                <xsd:element ref="ns3:_dlc_DocIdPersistId" minOccurs="0"/>
                <xsd:element ref="ns2:Doc_x0020_TypeTaxHTField0" minOccurs="0"/>
                <xsd:element ref="ns2:CaveatTaxHTField0" minOccurs="0"/>
                <xsd:element ref="ns2:Financial_x0020_YearTaxHTField0" minOccurs="0"/>
                <xsd:element ref="ns3:TaxCatchAll" minOccurs="0"/>
                <xsd:element ref="ns2:OrganisationTaxHTField0" minOccurs="0"/>
                <xsd:element ref="ns2:Other_x0020_UnitsTaxHTField0" minOccurs="0"/>
                <xsd:element ref="ns3:_dlc_DocId" minOccurs="0"/>
                <xsd:element ref="ns4:IconOverlay" minOccurs="0"/>
                <xsd:element ref="ns2:Doc_x0020_Re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9475f1-b59f-401d-81f5-964e6bb86782" elementFormDefault="qualified">
    <xsd:import namespace="http://schemas.microsoft.com/office/2006/documentManagement/types"/>
    <xsd:import namespace="http://schemas.microsoft.com/office/infopath/2007/PartnerControls"/>
    <xsd:element name="Doc_x0020_Author" ma:index="2" ma:displayName="Doc Author" ma:list="UserInfo" ma:SharePointGroup="0" ma:internalName="Doc_x0020_Author" ma:readOnly="false" ma:showField="Titl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c_x0020_Comments" ma:index="10" nillable="true" ma:displayName="Doc Comments" ma:internalName="Doc_x0020_Comments">
      <xsd:simpleType>
        <xsd:restriction base="dms:Note">
          <xsd:maxLength value="255"/>
        </xsd:restriction>
      </xsd:simpleType>
    </xsd:element>
    <xsd:element name="File_x0020_Number" ma:index="11" nillable="true" ma:displayName="File Number" ma:internalName="File_x0020_Number">
      <xsd:simpleType>
        <xsd:restriction base="dms:Text">
          <xsd:maxLength value="255"/>
        </xsd:restriction>
      </xsd:simpleType>
    </xsd:element>
    <xsd:element name="ClassificationTaxHTField0" ma:index="15" ma:taxonomy="true" ma:internalName="ClassificationTaxHTField0" ma:taxonomyFieldName="Classification" ma:displayName="Classification" ma:readOnly="false" ma:default="" ma:fieldId="{9fbe3b86-a4e7-4b29-bf03-035f89d2a748}" ma:sspId="d40f951a-0e91-4979-b35b-8d7b343b6be0" ma:termSetId="7b9237e4-adfe-4100-b3f4-bf58ef7273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untryTaxHTField0" ma:index="17" nillable="true" ma:taxonomy="true" ma:internalName="CountryTaxHTField0" ma:taxonomyFieldName="Country" ma:displayName="Country" ma:default="" ma:fieldId="{20fc08bc-bcbd-4406-acd9-4c5ba2bfb5ae}" ma:taxonomyMulti="true" ma:sspId="d40f951a-0e91-4979-b35b-8d7b343b6be0" ma:termSetId="d746a8a0-60b0-4b94-8b1b-bd98019fc6e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ivision_x002F_PostTaxHTField0" ma:index="19" ma:taxonomy="true" ma:internalName="Division_x002F_PostTaxHTField0" ma:taxonomyFieldName="Division_x002F_Post" ma:displayName="Division/Post" ma:readOnly="false" ma:default="" ma:fieldId="{d5fd8f46-51af-44bf-8fc0-6001fbd04f45}" ma:sspId="d40f951a-0e91-4979-b35b-8d7b343b6be0" ma:termSetId="1c1e7ae7-040d-4a22-870f-5e0532d4cdb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oc_x0020_TypeTaxHTField0" ma:index="23" ma:taxonomy="true" ma:internalName="Doc_x0020_TypeTaxHTField0" ma:taxonomyFieldName="Doc_x0020_Type" ma:displayName="Doc Type" ma:indexed="true" ma:readOnly="false" ma:default="" ma:fieldId="{37c1bdb8-d65b-4611-8655-84cdd0adddfa}" ma:sspId="d40f951a-0e91-4979-b35b-8d7b343b6be0" ma:termSetId="88391b64-a5a1-4036-b7cb-7940f5b8730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aveatTaxHTField0" ma:index="25" nillable="true" ma:taxonomy="true" ma:internalName="CaveatTaxHTField0" ma:taxonomyFieldName="Caveat" ma:displayName="Caveat" ma:default="" ma:fieldId="{629386f7-acf8-4d7c-9bb2-4377127323fe}" ma:sspId="d40f951a-0e91-4979-b35b-8d7b343b6be0" ma:termSetId="7bb5e025-cb2e-444f-8133-c1c4cdac21a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inancial_x0020_YearTaxHTField0" ma:index="26" nillable="true" ma:taxonomy="true" ma:internalName="Financial_x0020_YearTaxHTField0" ma:taxonomyFieldName="Financial_x0020_Year" ma:displayName="Financial Year" ma:default="" ma:fieldId="{b9383638-1776-4c71-8a37-ffc8fe9ae019}" ma:sspId="d40f951a-0e91-4979-b35b-8d7b343b6be0" ma:termSetId="6f7d0aa7-1ade-4467-b62e-23df694808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rganisationTaxHTField0" ma:index="28" nillable="true" ma:taxonomy="true" ma:internalName="OrganisationTaxHTField0" ma:taxonomyFieldName="Organisation" ma:displayName="Organisation" ma:default="" ma:fieldId="{4312f8e5-56b4-4b0a-a088-1f8b5968089f}" ma:taxonomyMulti="true" ma:sspId="d40f951a-0e91-4979-b35b-8d7b343b6be0" ma:termSetId="e6de4f68-5988-49fd-b13c-5fbb3a142ea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ther_x0020_UnitsTaxHTField0" ma:index="30" nillable="true" ma:taxonomy="true" ma:internalName="Other_x0020_UnitsTaxHTField0" ma:taxonomyFieldName="Other_x0020_Units" ma:displayName="Other Units" ma:default="" ma:fieldId="{667a7f8a-4117-451c-9b8a-65a4348124bf}" ma:taxonomyMulti="true" ma:sspId="d40f951a-0e91-4979-b35b-8d7b343b6be0" ma:termSetId="f7cf9674-510f-4ef8-bfa0-c3bda923eb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oc_x0020_Ref" ma:index="33" nillable="true" ma:displayName="Doc Ref" ma:hidden="true" ma:internalName="Doc_x0020_Ref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c12f15-dfbc-4fdf-87d3-2a1157bed72b" elementFormDefault="qualified">
    <xsd:import namespace="http://schemas.microsoft.com/office/2006/documentManagement/types"/>
    <xsd:import namespace="http://schemas.microsoft.com/office/infopath/2007/PartnerControls"/>
    <xsd:element name="TaxCatchAllLabel" ma:index="13" nillable="true" ma:displayName="Taxonomy Catch All Column1" ma:hidden="true" ma:list="{4df15596-e2bb-4955-b1ff-7b1decf6d446}" ma:internalName="TaxCatchAllLabel" ma:readOnly="true" ma:showField="CatchAllDataLabel" ma:web="9ac12f15-dfbc-4fdf-87d3-2a1157bed7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Url" ma:index="1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27" nillable="true" ma:displayName="Taxonomy Catch All Column" ma:hidden="true" ma:list="{4df15596-e2bb-4955-b1ff-7b1decf6d446}" ma:internalName="TaxCatchAll" ma:showField="CatchAllData" ma:web="9ac12f15-dfbc-4fdf-87d3-2a1157bed7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3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32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vision_x002F_PostTaxHTField0 xmlns="899475f1-b59f-401d-81f5-964e6bb86782">
      <Terms xmlns="http://schemas.microsoft.com/office/infopath/2007/PartnerControls">
        <TermInfo xmlns="http://schemas.microsoft.com/office/infopath/2007/PartnerControls">
          <TermName xmlns="http://schemas.microsoft.com/office/infopath/2007/PartnerControls">KSD</TermName>
          <TermId xmlns="http://schemas.microsoft.com/office/infopath/2007/PartnerControls">2284f635-2b0d-4a1d-b322-aa3481bf37e8</TermId>
        </TermInfo>
      </Terms>
    </Division_x002F_PostTaxHTField0>
    <TaxCatchAll xmlns="9ac12f15-dfbc-4fdf-87d3-2a1157bed72b">
      <Value>10</Value>
      <Value>9</Value>
      <Value>143</Value>
    </TaxCatchAll>
    <Doc_x0020_Author xmlns="899475f1-b59f-401d-81f5-964e6bb86782">
      <UserInfo>
        <DisplayName>ROBERTSON, Pip (CMD)</DisplayName>
        <AccountId>766</AccountId>
        <AccountType/>
      </UserInfo>
    </Doc_x0020_Author>
    <CaveatTaxHTField0 xmlns="899475f1-b59f-401d-81f5-964e6bb86782">
      <Terms xmlns="http://schemas.microsoft.com/office/infopath/2007/PartnerControls"/>
    </CaveatTaxHTField0>
    <ClassificationTaxHTField0 xmlns="899475f1-b59f-401d-81f5-964e6bb86782">
      <Terms xmlns="http://schemas.microsoft.com/office/infopath/2007/PartnerControls">
        <TermInfo xmlns="http://schemas.microsoft.com/office/infopath/2007/PartnerControls">
          <TermName xmlns="http://schemas.microsoft.com/office/infopath/2007/PartnerControls">Unclassified</TermName>
          <TermId xmlns="http://schemas.microsoft.com/office/infopath/2007/PartnerControls">0496e4db-39dc-4e5b-a080-a360da5843e8</TermId>
        </TermInfo>
      </Terms>
    </ClassificationTaxHTField0>
    <Financial_x0020_YearTaxHTField0 xmlns="899475f1-b59f-401d-81f5-964e6bb86782">
      <Terms xmlns="http://schemas.microsoft.com/office/infopath/2007/PartnerControls"/>
    </Financial_x0020_YearTaxHTField0>
    <IconOverlay xmlns="http://schemas.microsoft.com/sharepoint/v4" xsi:nil="true"/>
    <Doc_x0020_TypeTaxHTField0 xmlns="899475f1-b59f-401d-81f5-964e6bb86782">
      <Terms xmlns="http://schemas.microsoft.com/office/infopath/2007/PartnerControls">
        <TermInfo xmlns="http://schemas.microsoft.com/office/infopath/2007/PartnerControls">
          <TermName xmlns="http://schemas.microsoft.com/office/infopath/2007/PartnerControls">GENERAL</TermName>
          <TermId xmlns="http://schemas.microsoft.com/office/infopath/2007/PartnerControls">72b153d4-1840-4b12-815c-5bbb5262cc79</TermId>
        </TermInfo>
      </Terms>
    </Doc_x0020_TypeTaxHTField0>
    <Doc_x0020_Ref xmlns="899475f1-b59f-401d-81f5-964e6bb86782">O-WLN-6080918</Doc_x0020_Ref>
    <File_x0020_Number xmlns="899475f1-b59f-401d-81f5-964e6bb86782" xsi:nil="true"/>
    <Doc_x0020_Comments xmlns="899475f1-b59f-401d-81f5-964e6bb86782" xsi:nil="true"/>
    <Other_x0020_UnitsTaxHTField0 xmlns="899475f1-b59f-401d-81f5-964e6bb86782">
      <Terms xmlns="http://schemas.microsoft.com/office/infopath/2007/PartnerControls"/>
    </Other_x0020_UnitsTaxHTField0>
    <CountryTaxHTField0 xmlns="899475f1-b59f-401d-81f5-964e6bb86782">
      <Terms xmlns="http://schemas.microsoft.com/office/infopath/2007/PartnerControls"/>
    </CountryTaxHTField0>
    <OrganisationTaxHTField0 xmlns="899475f1-b59f-401d-81f5-964e6bb86782">
      <Terms xmlns="http://schemas.microsoft.com/office/infopath/2007/PartnerControls"/>
    </OrganisationTaxHTField0>
  </documentManagement>
</p:properties>
</file>

<file path=customXml/itemProps1.xml><?xml version="1.0" encoding="utf-8"?>
<ds:datastoreItem xmlns:ds="http://schemas.openxmlformats.org/officeDocument/2006/customXml" ds:itemID="{E0208738-302A-4271-9CA0-BAF78CAB5970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EB6B2B51-42A8-41C9-88DD-D75F80649E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D69092-309A-47C2-99DA-A95B1D47E632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67BDBA92-5861-4700-A652-2E1137FAA1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9475f1-b59f-401d-81f5-964e6bb86782"/>
    <ds:schemaRef ds:uri="9ac12f15-dfbc-4fdf-87d3-2a1157bed72b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F8792FEE-0AC6-48AA-9E6B-FAA4A6584455}">
  <ds:schemaRefs>
    <ds:schemaRef ds:uri="http://schemas.microsoft.com/office/2006/metadata/customXsn"/>
  </ds:schemaRefs>
</ds:datastoreItem>
</file>

<file path=customXml/itemProps6.xml><?xml version="1.0" encoding="utf-8"?>
<ds:datastoreItem xmlns:ds="http://schemas.openxmlformats.org/officeDocument/2006/customXml" ds:itemID="{27B6805D-25D1-4F67-BCD9-D221135DCF62}">
  <ds:schemaRefs>
    <ds:schemaRef ds:uri="http://purl.org/dc/elements/1.1/"/>
    <ds:schemaRef ds:uri="http://purl.org/dc/terms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sharepoint/v4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9ac12f15-dfbc-4fdf-87d3-2a1157bed72b"/>
    <ds:schemaRef ds:uri="899475f1-b59f-401d-81f5-964e6bb8678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Branded-PowerPoint-Template</Template>
  <TotalTime>615</TotalTime>
  <Words>108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Branded-PowerPoint-Template</vt:lpstr>
      <vt:lpstr>Embassy</vt:lpstr>
      <vt:lpstr>Consulate</vt:lpstr>
      <vt:lpstr>Consulate-General</vt:lpstr>
      <vt:lpstr>High Commission</vt:lpstr>
      <vt:lpstr>Aid Programme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MFAT</dc:creator>
  <cp:lastModifiedBy>MFAT</cp:lastModifiedBy>
  <cp:revision>10</cp:revision>
  <dcterms:created xsi:type="dcterms:W3CDTF">2018-07-10T15:08:35Z</dcterms:created>
  <dcterms:modified xsi:type="dcterms:W3CDTF">2018-07-11T14:46:55Z</dcterms:modified>
</cp:coreProperties>
</file>