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6" r:id="rId2"/>
    <p:sldId id="283" r:id="rId3"/>
    <p:sldId id="257" r:id="rId4"/>
    <p:sldId id="278" r:id="rId5"/>
    <p:sldId id="267" r:id="rId6"/>
    <p:sldId id="270" r:id="rId7"/>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81" d="100"/>
          <a:sy n="81" d="100"/>
        </p:scale>
        <p:origin x="-300" y="-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1E4CF0-D416-44FF-B3EE-7F0645F86E52}" type="datetimeFigureOut">
              <a:rPr lang="sv-SE" smtClean="0"/>
              <a:t>2017-12-13</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18F888-08EF-4660-954F-202152CA706C}" type="slidenum">
              <a:rPr lang="sv-SE" smtClean="0"/>
              <a:t>‹#›</a:t>
            </a:fld>
            <a:endParaRPr lang="sv-SE"/>
          </a:p>
        </p:txBody>
      </p:sp>
    </p:spTree>
    <p:extLst>
      <p:ext uri="{BB962C8B-B14F-4D97-AF65-F5344CB8AC3E}">
        <p14:creationId xmlns:p14="http://schemas.microsoft.com/office/powerpoint/2010/main" val="17736664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xmlns="" id="{6E499339-6270-4EC9-A2C6-3DFA34F457F5}"/>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xmlns="" id="{F8B4288B-796A-4D56-9663-92035379888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xmlns="" id="{8FA0C6FC-9317-4C9A-BFC1-543FA1F3AC92}"/>
              </a:ext>
            </a:extLst>
          </p:cNvPr>
          <p:cNvSpPr>
            <a:spLocks noGrp="1"/>
          </p:cNvSpPr>
          <p:nvPr>
            <p:ph type="dt" sz="half" idx="10"/>
          </p:nvPr>
        </p:nvSpPr>
        <p:spPr/>
        <p:txBody>
          <a:bodyPr/>
          <a:lstStyle/>
          <a:p>
            <a:fld id="{AC176157-99D6-4B8B-9C2A-B640ED9AE6FD}" type="datetime1">
              <a:rPr lang="sv-SE" smtClean="0"/>
              <a:t>2017-12-13</a:t>
            </a:fld>
            <a:endParaRPr lang="sv-SE"/>
          </a:p>
        </p:txBody>
      </p:sp>
      <p:sp>
        <p:nvSpPr>
          <p:cNvPr id="5" name="Platshållare för sidfot 4">
            <a:extLst>
              <a:ext uri="{FF2B5EF4-FFF2-40B4-BE49-F238E27FC236}">
                <a16:creationId xmlns:a16="http://schemas.microsoft.com/office/drawing/2014/main" xmlns="" id="{7E16AF0A-2A55-4B2A-8DB6-576F6F825E0C}"/>
              </a:ext>
            </a:extLst>
          </p:cNvPr>
          <p:cNvSpPr>
            <a:spLocks noGrp="1"/>
          </p:cNvSpPr>
          <p:nvPr>
            <p:ph type="ftr" sz="quarter" idx="11"/>
          </p:nvPr>
        </p:nvSpPr>
        <p:spPr/>
        <p:txBody>
          <a:bodyPr/>
          <a:lstStyle/>
          <a:p>
            <a:r>
              <a:rPr lang="sv-SE"/>
              <a:t>Johan Nylander CPMA International</a:t>
            </a:r>
          </a:p>
        </p:txBody>
      </p:sp>
      <p:sp>
        <p:nvSpPr>
          <p:cNvPr id="6" name="Platshållare för bildnummer 5">
            <a:extLst>
              <a:ext uri="{FF2B5EF4-FFF2-40B4-BE49-F238E27FC236}">
                <a16:creationId xmlns:a16="http://schemas.microsoft.com/office/drawing/2014/main" xmlns="" id="{DC351374-FAA5-4A0B-A1A4-F6FD4F4C2311}"/>
              </a:ext>
            </a:extLst>
          </p:cNvPr>
          <p:cNvSpPr>
            <a:spLocks noGrp="1"/>
          </p:cNvSpPr>
          <p:nvPr>
            <p:ph type="sldNum" sz="quarter" idx="12"/>
          </p:nvPr>
        </p:nvSpPr>
        <p:spPr/>
        <p:txBody>
          <a:bodyPr/>
          <a:lstStyle/>
          <a:p>
            <a:fld id="{7DCE1F96-005F-4563-86A6-EF1C042D6DB6}" type="slidenum">
              <a:rPr lang="sv-SE" smtClean="0"/>
              <a:t>‹#›</a:t>
            </a:fld>
            <a:endParaRPr lang="sv-SE"/>
          </a:p>
        </p:txBody>
      </p:sp>
    </p:spTree>
    <p:extLst>
      <p:ext uri="{BB962C8B-B14F-4D97-AF65-F5344CB8AC3E}">
        <p14:creationId xmlns:p14="http://schemas.microsoft.com/office/powerpoint/2010/main" val="1809327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xmlns="" id="{D0FDC962-FE35-4428-AE0B-CC39A47D2A7A}"/>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xmlns="" id="{27509EE4-3BD8-4A1F-84E2-ACBAA97C4696}"/>
              </a:ext>
            </a:extLst>
          </p:cNvPr>
          <p:cNvSpPr>
            <a:spLocks noGrp="1"/>
          </p:cNvSpPr>
          <p:nvPr>
            <p:ph type="body" orient="vert" idx="1"/>
          </p:nvPr>
        </p:nvSpPr>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xmlns="" id="{A9E30F7A-0D66-4090-B76D-940E9276303B}"/>
              </a:ext>
            </a:extLst>
          </p:cNvPr>
          <p:cNvSpPr>
            <a:spLocks noGrp="1"/>
          </p:cNvSpPr>
          <p:nvPr>
            <p:ph type="dt" sz="half" idx="10"/>
          </p:nvPr>
        </p:nvSpPr>
        <p:spPr/>
        <p:txBody>
          <a:bodyPr/>
          <a:lstStyle/>
          <a:p>
            <a:fld id="{2F75C4A2-5AAA-418E-A558-EFFB5B16A0CA}" type="datetime1">
              <a:rPr lang="sv-SE" smtClean="0"/>
              <a:t>2017-12-13</a:t>
            </a:fld>
            <a:endParaRPr lang="sv-SE"/>
          </a:p>
        </p:txBody>
      </p:sp>
      <p:sp>
        <p:nvSpPr>
          <p:cNvPr id="5" name="Platshållare för sidfot 4">
            <a:extLst>
              <a:ext uri="{FF2B5EF4-FFF2-40B4-BE49-F238E27FC236}">
                <a16:creationId xmlns:a16="http://schemas.microsoft.com/office/drawing/2014/main" xmlns="" id="{99120C57-0E5D-4E28-9794-DCE8A1587A11}"/>
              </a:ext>
            </a:extLst>
          </p:cNvPr>
          <p:cNvSpPr>
            <a:spLocks noGrp="1"/>
          </p:cNvSpPr>
          <p:nvPr>
            <p:ph type="ftr" sz="quarter" idx="11"/>
          </p:nvPr>
        </p:nvSpPr>
        <p:spPr/>
        <p:txBody>
          <a:bodyPr/>
          <a:lstStyle/>
          <a:p>
            <a:r>
              <a:rPr lang="sv-SE"/>
              <a:t>Johan Nylander CPMA International</a:t>
            </a:r>
          </a:p>
        </p:txBody>
      </p:sp>
      <p:sp>
        <p:nvSpPr>
          <p:cNvPr id="6" name="Platshållare för bildnummer 5">
            <a:extLst>
              <a:ext uri="{FF2B5EF4-FFF2-40B4-BE49-F238E27FC236}">
                <a16:creationId xmlns:a16="http://schemas.microsoft.com/office/drawing/2014/main" xmlns="" id="{7632D69A-F3F4-4BE2-8362-778CF70B73B6}"/>
              </a:ext>
            </a:extLst>
          </p:cNvPr>
          <p:cNvSpPr>
            <a:spLocks noGrp="1"/>
          </p:cNvSpPr>
          <p:nvPr>
            <p:ph type="sldNum" sz="quarter" idx="12"/>
          </p:nvPr>
        </p:nvSpPr>
        <p:spPr/>
        <p:txBody>
          <a:bodyPr/>
          <a:lstStyle/>
          <a:p>
            <a:fld id="{7DCE1F96-005F-4563-86A6-EF1C042D6DB6}" type="slidenum">
              <a:rPr lang="sv-SE" smtClean="0"/>
              <a:t>‹#›</a:t>
            </a:fld>
            <a:endParaRPr lang="sv-SE"/>
          </a:p>
        </p:txBody>
      </p:sp>
    </p:spTree>
    <p:extLst>
      <p:ext uri="{BB962C8B-B14F-4D97-AF65-F5344CB8AC3E}">
        <p14:creationId xmlns:p14="http://schemas.microsoft.com/office/powerpoint/2010/main" val="1058869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xmlns="" id="{D87059CE-2A22-498D-B816-71D7A1324A86}"/>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xmlns="" id="{660F27AF-366B-4007-893C-15C0307FFBAC}"/>
              </a:ext>
            </a:extLst>
          </p:cNvPr>
          <p:cNvSpPr>
            <a:spLocks noGrp="1"/>
          </p:cNvSpPr>
          <p:nvPr>
            <p:ph type="body" orient="vert" idx="1"/>
          </p:nvPr>
        </p:nvSpPr>
        <p:spPr>
          <a:xfrm>
            <a:off x="838200" y="365125"/>
            <a:ext cx="7734300" cy="5811838"/>
          </a:xfrm>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xmlns="" id="{73B39BFB-D08C-4659-A5FA-BD6175E59BEB}"/>
              </a:ext>
            </a:extLst>
          </p:cNvPr>
          <p:cNvSpPr>
            <a:spLocks noGrp="1"/>
          </p:cNvSpPr>
          <p:nvPr>
            <p:ph type="dt" sz="half" idx="10"/>
          </p:nvPr>
        </p:nvSpPr>
        <p:spPr/>
        <p:txBody>
          <a:bodyPr/>
          <a:lstStyle/>
          <a:p>
            <a:fld id="{0D9022DD-B89B-4265-AFF7-C349EA0EC722}" type="datetime1">
              <a:rPr lang="sv-SE" smtClean="0"/>
              <a:t>2017-12-13</a:t>
            </a:fld>
            <a:endParaRPr lang="sv-SE"/>
          </a:p>
        </p:txBody>
      </p:sp>
      <p:sp>
        <p:nvSpPr>
          <p:cNvPr id="5" name="Platshållare för sidfot 4">
            <a:extLst>
              <a:ext uri="{FF2B5EF4-FFF2-40B4-BE49-F238E27FC236}">
                <a16:creationId xmlns:a16="http://schemas.microsoft.com/office/drawing/2014/main" xmlns="" id="{E627078D-9A91-4671-B2BF-4B1D4F28C690}"/>
              </a:ext>
            </a:extLst>
          </p:cNvPr>
          <p:cNvSpPr>
            <a:spLocks noGrp="1"/>
          </p:cNvSpPr>
          <p:nvPr>
            <p:ph type="ftr" sz="quarter" idx="11"/>
          </p:nvPr>
        </p:nvSpPr>
        <p:spPr/>
        <p:txBody>
          <a:bodyPr/>
          <a:lstStyle/>
          <a:p>
            <a:r>
              <a:rPr lang="sv-SE"/>
              <a:t>Johan Nylander CPMA International</a:t>
            </a:r>
          </a:p>
        </p:txBody>
      </p:sp>
      <p:sp>
        <p:nvSpPr>
          <p:cNvPr id="6" name="Platshållare för bildnummer 5">
            <a:extLst>
              <a:ext uri="{FF2B5EF4-FFF2-40B4-BE49-F238E27FC236}">
                <a16:creationId xmlns:a16="http://schemas.microsoft.com/office/drawing/2014/main" xmlns="" id="{A03A1A80-F1B5-42E5-93A0-62474D7D6BE7}"/>
              </a:ext>
            </a:extLst>
          </p:cNvPr>
          <p:cNvSpPr>
            <a:spLocks noGrp="1"/>
          </p:cNvSpPr>
          <p:nvPr>
            <p:ph type="sldNum" sz="quarter" idx="12"/>
          </p:nvPr>
        </p:nvSpPr>
        <p:spPr/>
        <p:txBody>
          <a:bodyPr/>
          <a:lstStyle/>
          <a:p>
            <a:fld id="{7DCE1F96-005F-4563-86A6-EF1C042D6DB6}" type="slidenum">
              <a:rPr lang="sv-SE" smtClean="0"/>
              <a:t>‹#›</a:t>
            </a:fld>
            <a:endParaRPr lang="sv-SE"/>
          </a:p>
        </p:txBody>
      </p:sp>
    </p:spTree>
    <p:extLst>
      <p:ext uri="{BB962C8B-B14F-4D97-AF65-F5344CB8AC3E}">
        <p14:creationId xmlns:p14="http://schemas.microsoft.com/office/powerpoint/2010/main" val="3734085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xmlns="" id="{4E30B20F-E48C-4880-9A30-28BFFF56864C}"/>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xmlns="" id="{D8E8FD14-0036-478A-AEFB-35925147BD05}"/>
              </a:ext>
            </a:extLst>
          </p:cNvPr>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xmlns="" id="{D318799F-DB02-432B-98C6-035C11BA2368}"/>
              </a:ext>
            </a:extLst>
          </p:cNvPr>
          <p:cNvSpPr>
            <a:spLocks noGrp="1"/>
          </p:cNvSpPr>
          <p:nvPr>
            <p:ph type="dt" sz="half" idx="10"/>
          </p:nvPr>
        </p:nvSpPr>
        <p:spPr/>
        <p:txBody>
          <a:bodyPr/>
          <a:lstStyle/>
          <a:p>
            <a:fld id="{46E1064E-872E-4B86-95F4-8C66C69EBB18}" type="datetime1">
              <a:rPr lang="sv-SE" smtClean="0"/>
              <a:t>2017-12-13</a:t>
            </a:fld>
            <a:endParaRPr lang="sv-SE"/>
          </a:p>
        </p:txBody>
      </p:sp>
      <p:sp>
        <p:nvSpPr>
          <p:cNvPr id="5" name="Platshållare för sidfot 4">
            <a:extLst>
              <a:ext uri="{FF2B5EF4-FFF2-40B4-BE49-F238E27FC236}">
                <a16:creationId xmlns:a16="http://schemas.microsoft.com/office/drawing/2014/main" xmlns="" id="{E2214E5B-CFA1-4D4C-B16B-53643BBC68E5}"/>
              </a:ext>
            </a:extLst>
          </p:cNvPr>
          <p:cNvSpPr>
            <a:spLocks noGrp="1"/>
          </p:cNvSpPr>
          <p:nvPr>
            <p:ph type="ftr" sz="quarter" idx="11"/>
          </p:nvPr>
        </p:nvSpPr>
        <p:spPr/>
        <p:txBody>
          <a:bodyPr/>
          <a:lstStyle/>
          <a:p>
            <a:r>
              <a:rPr lang="sv-SE"/>
              <a:t>Johan Nylander CPMA International</a:t>
            </a:r>
          </a:p>
        </p:txBody>
      </p:sp>
      <p:sp>
        <p:nvSpPr>
          <p:cNvPr id="6" name="Platshållare för bildnummer 5">
            <a:extLst>
              <a:ext uri="{FF2B5EF4-FFF2-40B4-BE49-F238E27FC236}">
                <a16:creationId xmlns:a16="http://schemas.microsoft.com/office/drawing/2014/main" xmlns="" id="{5AD283F4-1475-4EA4-8DFE-0C9DB0DB560F}"/>
              </a:ext>
            </a:extLst>
          </p:cNvPr>
          <p:cNvSpPr>
            <a:spLocks noGrp="1"/>
          </p:cNvSpPr>
          <p:nvPr>
            <p:ph type="sldNum" sz="quarter" idx="12"/>
          </p:nvPr>
        </p:nvSpPr>
        <p:spPr/>
        <p:txBody>
          <a:bodyPr/>
          <a:lstStyle/>
          <a:p>
            <a:fld id="{7DCE1F96-005F-4563-86A6-EF1C042D6DB6}" type="slidenum">
              <a:rPr lang="sv-SE" smtClean="0"/>
              <a:t>‹#›</a:t>
            </a:fld>
            <a:endParaRPr lang="sv-SE"/>
          </a:p>
        </p:txBody>
      </p:sp>
    </p:spTree>
    <p:extLst>
      <p:ext uri="{BB962C8B-B14F-4D97-AF65-F5344CB8AC3E}">
        <p14:creationId xmlns:p14="http://schemas.microsoft.com/office/powerpoint/2010/main" val="3334939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xmlns="" id="{F9F8B61D-DB68-40F7-920E-FAA29181180B}"/>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xmlns="" id="{A9F19497-EFF6-47F8-B64A-B7BF7F1AD1D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Redigera format för bakgrundstext</a:t>
            </a:r>
          </a:p>
        </p:txBody>
      </p:sp>
      <p:sp>
        <p:nvSpPr>
          <p:cNvPr id="4" name="Platshållare för datum 3">
            <a:extLst>
              <a:ext uri="{FF2B5EF4-FFF2-40B4-BE49-F238E27FC236}">
                <a16:creationId xmlns:a16="http://schemas.microsoft.com/office/drawing/2014/main" xmlns="" id="{04E7A4CB-8572-449E-B72B-C7D198AEDDD5}"/>
              </a:ext>
            </a:extLst>
          </p:cNvPr>
          <p:cNvSpPr>
            <a:spLocks noGrp="1"/>
          </p:cNvSpPr>
          <p:nvPr>
            <p:ph type="dt" sz="half" idx="10"/>
          </p:nvPr>
        </p:nvSpPr>
        <p:spPr/>
        <p:txBody>
          <a:bodyPr/>
          <a:lstStyle/>
          <a:p>
            <a:fld id="{B1B5F5F1-17B7-4871-AAFC-30A7D43B6AED}" type="datetime1">
              <a:rPr lang="sv-SE" smtClean="0"/>
              <a:t>2017-12-13</a:t>
            </a:fld>
            <a:endParaRPr lang="sv-SE"/>
          </a:p>
        </p:txBody>
      </p:sp>
      <p:sp>
        <p:nvSpPr>
          <p:cNvPr id="5" name="Platshållare för sidfot 4">
            <a:extLst>
              <a:ext uri="{FF2B5EF4-FFF2-40B4-BE49-F238E27FC236}">
                <a16:creationId xmlns:a16="http://schemas.microsoft.com/office/drawing/2014/main" xmlns="" id="{25E684C6-79A3-4232-834F-94C17FDEBADC}"/>
              </a:ext>
            </a:extLst>
          </p:cNvPr>
          <p:cNvSpPr>
            <a:spLocks noGrp="1"/>
          </p:cNvSpPr>
          <p:nvPr>
            <p:ph type="ftr" sz="quarter" idx="11"/>
          </p:nvPr>
        </p:nvSpPr>
        <p:spPr/>
        <p:txBody>
          <a:bodyPr/>
          <a:lstStyle/>
          <a:p>
            <a:r>
              <a:rPr lang="sv-SE"/>
              <a:t>Johan Nylander CPMA International</a:t>
            </a:r>
          </a:p>
        </p:txBody>
      </p:sp>
      <p:sp>
        <p:nvSpPr>
          <p:cNvPr id="6" name="Platshållare för bildnummer 5">
            <a:extLst>
              <a:ext uri="{FF2B5EF4-FFF2-40B4-BE49-F238E27FC236}">
                <a16:creationId xmlns:a16="http://schemas.microsoft.com/office/drawing/2014/main" xmlns="" id="{F97B69BA-97C3-45F7-8D18-138BB7827B41}"/>
              </a:ext>
            </a:extLst>
          </p:cNvPr>
          <p:cNvSpPr>
            <a:spLocks noGrp="1"/>
          </p:cNvSpPr>
          <p:nvPr>
            <p:ph type="sldNum" sz="quarter" idx="12"/>
          </p:nvPr>
        </p:nvSpPr>
        <p:spPr/>
        <p:txBody>
          <a:bodyPr/>
          <a:lstStyle/>
          <a:p>
            <a:fld id="{7DCE1F96-005F-4563-86A6-EF1C042D6DB6}" type="slidenum">
              <a:rPr lang="sv-SE" smtClean="0"/>
              <a:t>‹#›</a:t>
            </a:fld>
            <a:endParaRPr lang="sv-SE"/>
          </a:p>
        </p:txBody>
      </p:sp>
    </p:spTree>
    <p:extLst>
      <p:ext uri="{BB962C8B-B14F-4D97-AF65-F5344CB8AC3E}">
        <p14:creationId xmlns:p14="http://schemas.microsoft.com/office/powerpoint/2010/main" val="2648810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xmlns="" id="{634E42B5-EF11-4AEF-A406-B0B26341EFC5}"/>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xmlns="" id="{CD7D9CD7-3BF2-408D-8F3F-0C95C07D8417}"/>
              </a:ext>
            </a:extLst>
          </p:cNvPr>
          <p:cNvSpPr>
            <a:spLocks noGrp="1"/>
          </p:cNvSpPr>
          <p:nvPr>
            <p:ph sz="half" idx="1"/>
          </p:nvPr>
        </p:nvSpPr>
        <p:spPr>
          <a:xfrm>
            <a:off x="838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xmlns="" id="{EAEA5401-1620-404F-B9B4-563BFA7C2926}"/>
              </a:ext>
            </a:extLst>
          </p:cNvPr>
          <p:cNvSpPr>
            <a:spLocks noGrp="1"/>
          </p:cNvSpPr>
          <p:nvPr>
            <p:ph sz="half" idx="2"/>
          </p:nvPr>
        </p:nvSpPr>
        <p:spPr>
          <a:xfrm>
            <a:off x="6172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xmlns="" id="{E0CC746C-4D5E-47BC-86FE-0BD83D9BEDCD}"/>
              </a:ext>
            </a:extLst>
          </p:cNvPr>
          <p:cNvSpPr>
            <a:spLocks noGrp="1"/>
          </p:cNvSpPr>
          <p:nvPr>
            <p:ph type="dt" sz="half" idx="10"/>
          </p:nvPr>
        </p:nvSpPr>
        <p:spPr/>
        <p:txBody>
          <a:bodyPr/>
          <a:lstStyle/>
          <a:p>
            <a:fld id="{8EC85E32-492A-4514-BA27-3EBDFF714312}" type="datetime1">
              <a:rPr lang="sv-SE" smtClean="0"/>
              <a:t>2017-12-13</a:t>
            </a:fld>
            <a:endParaRPr lang="sv-SE"/>
          </a:p>
        </p:txBody>
      </p:sp>
      <p:sp>
        <p:nvSpPr>
          <p:cNvPr id="6" name="Platshållare för sidfot 5">
            <a:extLst>
              <a:ext uri="{FF2B5EF4-FFF2-40B4-BE49-F238E27FC236}">
                <a16:creationId xmlns:a16="http://schemas.microsoft.com/office/drawing/2014/main" xmlns="" id="{126379EB-F6D0-4425-9E69-69BE2D49F24A}"/>
              </a:ext>
            </a:extLst>
          </p:cNvPr>
          <p:cNvSpPr>
            <a:spLocks noGrp="1"/>
          </p:cNvSpPr>
          <p:nvPr>
            <p:ph type="ftr" sz="quarter" idx="11"/>
          </p:nvPr>
        </p:nvSpPr>
        <p:spPr/>
        <p:txBody>
          <a:bodyPr/>
          <a:lstStyle/>
          <a:p>
            <a:r>
              <a:rPr lang="sv-SE"/>
              <a:t>Johan Nylander CPMA International</a:t>
            </a:r>
          </a:p>
        </p:txBody>
      </p:sp>
      <p:sp>
        <p:nvSpPr>
          <p:cNvPr id="7" name="Platshållare för bildnummer 6">
            <a:extLst>
              <a:ext uri="{FF2B5EF4-FFF2-40B4-BE49-F238E27FC236}">
                <a16:creationId xmlns:a16="http://schemas.microsoft.com/office/drawing/2014/main" xmlns="" id="{9D6E4EB0-60BD-4558-B30B-B73124AD8EF7}"/>
              </a:ext>
            </a:extLst>
          </p:cNvPr>
          <p:cNvSpPr>
            <a:spLocks noGrp="1"/>
          </p:cNvSpPr>
          <p:nvPr>
            <p:ph type="sldNum" sz="quarter" idx="12"/>
          </p:nvPr>
        </p:nvSpPr>
        <p:spPr/>
        <p:txBody>
          <a:bodyPr/>
          <a:lstStyle/>
          <a:p>
            <a:fld id="{7DCE1F96-005F-4563-86A6-EF1C042D6DB6}" type="slidenum">
              <a:rPr lang="sv-SE" smtClean="0"/>
              <a:t>‹#›</a:t>
            </a:fld>
            <a:endParaRPr lang="sv-SE"/>
          </a:p>
        </p:txBody>
      </p:sp>
    </p:spTree>
    <p:extLst>
      <p:ext uri="{BB962C8B-B14F-4D97-AF65-F5344CB8AC3E}">
        <p14:creationId xmlns:p14="http://schemas.microsoft.com/office/powerpoint/2010/main" val="2234148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xmlns="" id="{8F8AC905-D65A-43B0-A433-BB8807999C0F}"/>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xmlns="" id="{60382739-D454-4B79-8961-76B6496C227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Platshållare för innehåll 3">
            <a:extLst>
              <a:ext uri="{FF2B5EF4-FFF2-40B4-BE49-F238E27FC236}">
                <a16:creationId xmlns:a16="http://schemas.microsoft.com/office/drawing/2014/main" xmlns="" id="{59B0306F-C1CD-4806-8D89-FC9CE8F3BCD6}"/>
              </a:ext>
            </a:extLst>
          </p:cNvPr>
          <p:cNvSpPr>
            <a:spLocks noGrp="1"/>
          </p:cNvSpPr>
          <p:nvPr>
            <p:ph sz="half" idx="2"/>
          </p:nvPr>
        </p:nvSpPr>
        <p:spPr>
          <a:xfrm>
            <a:off x="839788" y="2505075"/>
            <a:ext cx="5157787"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xmlns="" id="{70544D21-8B81-4FCE-B498-B1A50D7A24D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Platshållare för innehåll 5">
            <a:extLst>
              <a:ext uri="{FF2B5EF4-FFF2-40B4-BE49-F238E27FC236}">
                <a16:creationId xmlns:a16="http://schemas.microsoft.com/office/drawing/2014/main" xmlns="" id="{49A18721-7260-40F7-B6B8-159581F1238C}"/>
              </a:ext>
            </a:extLst>
          </p:cNvPr>
          <p:cNvSpPr>
            <a:spLocks noGrp="1"/>
          </p:cNvSpPr>
          <p:nvPr>
            <p:ph sz="quarter" idx="4"/>
          </p:nvPr>
        </p:nvSpPr>
        <p:spPr>
          <a:xfrm>
            <a:off x="6172200" y="2505075"/>
            <a:ext cx="5183188"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xmlns="" id="{5020DB87-06A4-47FD-A730-13F5AEB05519}"/>
              </a:ext>
            </a:extLst>
          </p:cNvPr>
          <p:cNvSpPr>
            <a:spLocks noGrp="1"/>
          </p:cNvSpPr>
          <p:nvPr>
            <p:ph type="dt" sz="half" idx="10"/>
          </p:nvPr>
        </p:nvSpPr>
        <p:spPr/>
        <p:txBody>
          <a:bodyPr/>
          <a:lstStyle/>
          <a:p>
            <a:fld id="{C52CC631-03AB-4E6F-9BE1-E5361060C660}" type="datetime1">
              <a:rPr lang="sv-SE" smtClean="0"/>
              <a:t>2017-12-13</a:t>
            </a:fld>
            <a:endParaRPr lang="sv-SE"/>
          </a:p>
        </p:txBody>
      </p:sp>
      <p:sp>
        <p:nvSpPr>
          <p:cNvPr id="8" name="Platshållare för sidfot 7">
            <a:extLst>
              <a:ext uri="{FF2B5EF4-FFF2-40B4-BE49-F238E27FC236}">
                <a16:creationId xmlns:a16="http://schemas.microsoft.com/office/drawing/2014/main" xmlns="" id="{C8D9AE9B-BAF5-4ADF-A74C-E3342B9A6205}"/>
              </a:ext>
            </a:extLst>
          </p:cNvPr>
          <p:cNvSpPr>
            <a:spLocks noGrp="1"/>
          </p:cNvSpPr>
          <p:nvPr>
            <p:ph type="ftr" sz="quarter" idx="11"/>
          </p:nvPr>
        </p:nvSpPr>
        <p:spPr/>
        <p:txBody>
          <a:bodyPr/>
          <a:lstStyle/>
          <a:p>
            <a:r>
              <a:rPr lang="sv-SE"/>
              <a:t>Johan Nylander CPMA International</a:t>
            </a:r>
          </a:p>
        </p:txBody>
      </p:sp>
      <p:sp>
        <p:nvSpPr>
          <p:cNvPr id="9" name="Platshållare för bildnummer 8">
            <a:extLst>
              <a:ext uri="{FF2B5EF4-FFF2-40B4-BE49-F238E27FC236}">
                <a16:creationId xmlns:a16="http://schemas.microsoft.com/office/drawing/2014/main" xmlns="" id="{606C3C71-35BE-458D-8439-B1974F737018}"/>
              </a:ext>
            </a:extLst>
          </p:cNvPr>
          <p:cNvSpPr>
            <a:spLocks noGrp="1"/>
          </p:cNvSpPr>
          <p:nvPr>
            <p:ph type="sldNum" sz="quarter" idx="12"/>
          </p:nvPr>
        </p:nvSpPr>
        <p:spPr/>
        <p:txBody>
          <a:bodyPr/>
          <a:lstStyle/>
          <a:p>
            <a:fld id="{7DCE1F96-005F-4563-86A6-EF1C042D6DB6}" type="slidenum">
              <a:rPr lang="sv-SE" smtClean="0"/>
              <a:t>‹#›</a:t>
            </a:fld>
            <a:endParaRPr lang="sv-SE"/>
          </a:p>
        </p:txBody>
      </p:sp>
    </p:spTree>
    <p:extLst>
      <p:ext uri="{BB962C8B-B14F-4D97-AF65-F5344CB8AC3E}">
        <p14:creationId xmlns:p14="http://schemas.microsoft.com/office/powerpoint/2010/main" val="3937591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xmlns="" id="{232CD4F0-F1C3-4327-9F4C-C8D0BBC2E6AA}"/>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xmlns="" id="{1B8BE4F8-2CA3-4EDF-AECA-509E2DB28DB7}"/>
              </a:ext>
            </a:extLst>
          </p:cNvPr>
          <p:cNvSpPr>
            <a:spLocks noGrp="1"/>
          </p:cNvSpPr>
          <p:nvPr>
            <p:ph type="dt" sz="half" idx="10"/>
          </p:nvPr>
        </p:nvSpPr>
        <p:spPr/>
        <p:txBody>
          <a:bodyPr/>
          <a:lstStyle/>
          <a:p>
            <a:fld id="{7AA83155-42AE-4465-90FD-762BBDA720C9}" type="datetime1">
              <a:rPr lang="sv-SE" smtClean="0"/>
              <a:t>2017-12-13</a:t>
            </a:fld>
            <a:endParaRPr lang="sv-SE"/>
          </a:p>
        </p:txBody>
      </p:sp>
      <p:sp>
        <p:nvSpPr>
          <p:cNvPr id="4" name="Platshållare för sidfot 3">
            <a:extLst>
              <a:ext uri="{FF2B5EF4-FFF2-40B4-BE49-F238E27FC236}">
                <a16:creationId xmlns:a16="http://schemas.microsoft.com/office/drawing/2014/main" xmlns="" id="{02ECB98F-A3A3-48B1-9E01-E63B1904B6A9}"/>
              </a:ext>
            </a:extLst>
          </p:cNvPr>
          <p:cNvSpPr>
            <a:spLocks noGrp="1"/>
          </p:cNvSpPr>
          <p:nvPr>
            <p:ph type="ftr" sz="quarter" idx="11"/>
          </p:nvPr>
        </p:nvSpPr>
        <p:spPr/>
        <p:txBody>
          <a:bodyPr/>
          <a:lstStyle/>
          <a:p>
            <a:r>
              <a:rPr lang="sv-SE"/>
              <a:t>Johan Nylander CPMA International</a:t>
            </a:r>
          </a:p>
        </p:txBody>
      </p:sp>
      <p:sp>
        <p:nvSpPr>
          <p:cNvPr id="5" name="Platshållare för bildnummer 4">
            <a:extLst>
              <a:ext uri="{FF2B5EF4-FFF2-40B4-BE49-F238E27FC236}">
                <a16:creationId xmlns:a16="http://schemas.microsoft.com/office/drawing/2014/main" xmlns="" id="{4617B1AB-B5D3-4DD5-868C-25F4713F8905}"/>
              </a:ext>
            </a:extLst>
          </p:cNvPr>
          <p:cNvSpPr>
            <a:spLocks noGrp="1"/>
          </p:cNvSpPr>
          <p:nvPr>
            <p:ph type="sldNum" sz="quarter" idx="12"/>
          </p:nvPr>
        </p:nvSpPr>
        <p:spPr/>
        <p:txBody>
          <a:bodyPr/>
          <a:lstStyle/>
          <a:p>
            <a:fld id="{7DCE1F96-005F-4563-86A6-EF1C042D6DB6}" type="slidenum">
              <a:rPr lang="sv-SE" smtClean="0"/>
              <a:t>‹#›</a:t>
            </a:fld>
            <a:endParaRPr lang="sv-SE"/>
          </a:p>
        </p:txBody>
      </p:sp>
    </p:spTree>
    <p:extLst>
      <p:ext uri="{BB962C8B-B14F-4D97-AF65-F5344CB8AC3E}">
        <p14:creationId xmlns:p14="http://schemas.microsoft.com/office/powerpoint/2010/main" val="2739757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xmlns="" id="{F44E0051-746B-4A03-A3B8-D10B00668653}"/>
              </a:ext>
            </a:extLst>
          </p:cNvPr>
          <p:cNvSpPr>
            <a:spLocks noGrp="1"/>
          </p:cNvSpPr>
          <p:nvPr>
            <p:ph type="dt" sz="half" idx="10"/>
          </p:nvPr>
        </p:nvSpPr>
        <p:spPr/>
        <p:txBody>
          <a:bodyPr/>
          <a:lstStyle/>
          <a:p>
            <a:fld id="{1B54090B-E857-4662-A4C3-4FF8A2306153}" type="datetime1">
              <a:rPr lang="sv-SE" smtClean="0"/>
              <a:t>2017-12-13</a:t>
            </a:fld>
            <a:endParaRPr lang="sv-SE"/>
          </a:p>
        </p:txBody>
      </p:sp>
      <p:sp>
        <p:nvSpPr>
          <p:cNvPr id="3" name="Platshållare för sidfot 2">
            <a:extLst>
              <a:ext uri="{FF2B5EF4-FFF2-40B4-BE49-F238E27FC236}">
                <a16:creationId xmlns:a16="http://schemas.microsoft.com/office/drawing/2014/main" xmlns="" id="{BDB55234-8B9F-4C6A-8541-B99F3DCAB1E2}"/>
              </a:ext>
            </a:extLst>
          </p:cNvPr>
          <p:cNvSpPr>
            <a:spLocks noGrp="1"/>
          </p:cNvSpPr>
          <p:nvPr>
            <p:ph type="ftr" sz="quarter" idx="11"/>
          </p:nvPr>
        </p:nvSpPr>
        <p:spPr/>
        <p:txBody>
          <a:bodyPr/>
          <a:lstStyle/>
          <a:p>
            <a:r>
              <a:rPr lang="sv-SE"/>
              <a:t>Johan Nylander CPMA International</a:t>
            </a:r>
          </a:p>
        </p:txBody>
      </p:sp>
      <p:sp>
        <p:nvSpPr>
          <p:cNvPr id="4" name="Platshållare för bildnummer 3">
            <a:extLst>
              <a:ext uri="{FF2B5EF4-FFF2-40B4-BE49-F238E27FC236}">
                <a16:creationId xmlns:a16="http://schemas.microsoft.com/office/drawing/2014/main" xmlns="" id="{DF27F90D-4507-443F-A9F5-E0BAF7FA0F39}"/>
              </a:ext>
            </a:extLst>
          </p:cNvPr>
          <p:cNvSpPr>
            <a:spLocks noGrp="1"/>
          </p:cNvSpPr>
          <p:nvPr>
            <p:ph type="sldNum" sz="quarter" idx="12"/>
          </p:nvPr>
        </p:nvSpPr>
        <p:spPr/>
        <p:txBody>
          <a:bodyPr/>
          <a:lstStyle/>
          <a:p>
            <a:fld id="{7DCE1F96-005F-4563-86A6-EF1C042D6DB6}" type="slidenum">
              <a:rPr lang="sv-SE" smtClean="0"/>
              <a:t>‹#›</a:t>
            </a:fld>
            <a:endParaRPr lang="sv-SE"/>
          </a:p>
        </p:txBody>
      </p:sp>
    </p:spTree>
    <p:extLst>
      <p:ext uri="{BB962C8B-B14F-4D97-AF65-F5344CB8AC3E}">
        <p14:creationId xmlns:p14="http://schemas.microsoft.com/office/powerpoint/2010/main" val="2558677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xmlns="" id="{BF8F7418-782B-49C6-8239-D52B1618413B}"/>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xmlns="" id="{701BEE75-E8FB-469C-8BAC-BD245365ED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xmlns="" id="{E3F812C2-257E-400B-832C-D95C8A1DBD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a:extLst>
              <a:ext uri="{FF2B5EF4-FFF2-40B4-BE49-F238E27FC236}">
                <a16:creationId xmlns:a16="http://schemas.microsoft.com/office/drawing/2014/main" xmlns="" id="{039C3A45-F7C5-4B39-A2D5-B1806BDE6745}"/>
              </a:ext>
            </a:extLst>
          </p:cNvPr>
          <p:cNvSpPr>
            <a:spLocks noGrp="1"/>
          </p:cNvSpPr>
          <p:nvPr>
            <p:ph type="dt" sz="half" idx="10"/>
          </p:nvPr>
        </p:nvSpPr>
        <p:spPr/>
        <p:txBody>
          <a:bodyPr/>
          <a:lstStyle/>
          <a:p>
            <a:fld id="{BDC68BA5-764E-486C-85F9-AB90529D7561}" type="datetime1">
              <a:rPr lang="sv-SE" smtClean="0"/>
              <a:t>2017-12-13</a:t>
            </a:fld>
            <a:endParaRPr lang="sv-SE"/>
          </a:p>
        </p:txBody>
      </p:sp>
      <p:sp>
        <p:nvSpPr>
          <p:cNvPr id="6" name="Platshållare för sidfot 5">
            <a:extLst>
              <a:ext uri="{FF2B5EF4-FFF2-40B4-BE49-F238E27FC236}">
                <a16:creationId xmlns:a16="http://schemas.microsoft.com/office/drawing/2014/main" xmlns="" id="{DBA78807-5C57-4F05-BF3A-EC39DB7FDCA5}"/>
              </a:ext>
            </a:extLst>
          </p:cNvPr>
          <p:cNvSpPr>
            <a:spLocks noGrp="1"/>
          </p:cNvSpPr>
          <p:nvPr>
            <p:ph type="ftr" sz="quarter" idx="11"/>
          </p:nvPr>
        </p:nvSpPr>
        <p:spPr/>
        <p:txBody>
          <a:bodyPr/>
          <a:lstStyle/>
          <a:p>
            <a:r>
              <a:rPr lang="sv-SE"/>
              <a:t>Johan Nylander CPMA International</a:t>
            </a:r>
          </a:p>
        </p:txBody>
      </p:sp>
      <p:sp>
        <p:nvSpPr>
          <p:cNvPr id="7" name="Platshållare för bildnummer 6">
            <a:extLst>
              <a:ext uri="{FF2B5EF4-FFF2-40B4-BE49-F238E27FC236}">
                <a16:creationId xmlns:a16="http://schemas.microsoft.com/office/drawing/2014/main" xmlns="" id="{62FC4153-8AEA-488F-9AF9-5DB07E1E77DC}"/>
              </a:ext>
            </a:extLst>
          </p:cNvPr>
          <p:cNvSpPr>
            <a:spLocks noGrp="1"/>
          </p:cNvSpPr>
          <p:nvPr>
            <p:ph type="sldNum" sz="quarter" idx="12"/>
          </p:nvPr>
        </p:nvSpPr>
        <p:spPr/>
        <p:txBody>
          <a:bodyPr/>
          <a:lstStyle/>
          <a:p>
            <a:fld id="{7DCE1F96-005F-4563-86A6-EF1C042D6DB6}" type="slidenum">
              <a:rPr lang="sv-SE" smtClean="0"/>
              <a:t>‹#›</a:t>
            </a:fld>
            <a:endParaRPr lang="sv-SE"/>
          </a:p>
        </p:txBody>
      </p:sp>
    </p:spTree>
    <p:extLst>
      <p:ext uri="{BB962C8B-B14F-4D97-AF65-F5344CB8AC3E}">
        <p14:creationId xmlns:p14="http://schemas.microsoft.com/office/powerpoint/2010/main" val="3039071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xmlns="" id="{AB443A01-2598-41EF-BFE4-79EA6F5BD3AD}"/>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xmlns="" id="{432EC2D3-0E71-49B2-A274-975DB6A5AB0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xmlns="" id="{F0C6EE18-6F1C-4D37-8C86-87C2060847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a:extLst>
              <a:ext uri="{FF2B5EF4-FFF2-40B4-BE49-F238E27FC236}">
                <a16:creationId xmlns:a16="http://schemas.microsoft.com/office/drawing/2014/main" xmlns="" id="{0A7B071F-3EED-4BF7-90B4-9096AA1DF9FF}"/>
              </a:ext>
            </a:extLst>
          </p:cNvPr>
          <p:cNvSpPr>
            <a:spLocks noGrp="1"/>
          </p:cNvSpPr>
          <p:nvPr>
            <p:ph type="dt" sz="half" idx="10"/>
          </p:nvPr>
        </p:nvSpPr>
        <p:spPr/>
        <p:txBody>
          <a:bodyPr/>
          <a:lstStyle/>
          <a:p>
            <a:fld id="{1F6FE359-8F47-4CDA-938A-0A8F131977DF}" type="datetime1">
              <a:rPr lang="sv-SE" smtClean="0"/>
              <a:t>2017-12-13</a:t>
            </a:fld>
            <a:endParaRPr lang="sv-SE"/>
          </a:p>
        </p:txBody>
      </p:sp>
      <p:sp>
        <p:nvSpPr>
          <p:cNvPr id="6" name="Platshållare för sidfot 5">
            <a:extLst>
              <a:ext uri="{FF2B5EF4-FFF2-40B4-BE49-F238E27FC236}">
                <a16:creationId xmlns:a16="http://schemas.microsoft.com/office/drawing/2014/main" xmlns="" id="{2F101075-50A6-40CA-BACF-B3E7B2BF0CC1}"/>
              </a:ext>
            </a:extLst>
          </p:cNvPr>
          <p:cNvSpPr>
            <a:spLocks noGrp="1"/>
          </p:cNvSpPr>
          <p:nvPr>
            <p:ph type="ftr" sz="quarter" idx="11"/>
          </p:nvPr>
        </p:nvSpPr>
        <p:spPr/>
        <p:txBody>
          <a:bodyPr/>
          <a:lstStyle/>
          <a:p>
            <a:r>
              <a:rPr lang="sv-SE"/>
              <a:t>Johan Nylander CPMA International</a:t>
            </a:r>
          </a:p>
        </p:txBody>
      </p:sp>
      <p:sp>
        <p:nvSpPr>
          <p:cNvPr id="7" name="Platshållare för bildnummer 6">
            <a:extLst>
              <a:ext uri="{FF2B5EF4-FFF2-40B4-BE49-F238E27FC236}">
                <a16:creationId xmlns:a16="http://schemas.microsoft.com/office/drawing/2014/main" xmlns="" id="{31488347-068D-4F91-86D4-0989830D1B76}"/>
              </a:ext>
            </a:extLst>
          </p:cNvPr>
          <p:cNvSpPr>
            <a:spLocks noGrp="1"/>
          </p:cNvSpPr>
          <p:nvPr>
            <p:ph type="sldNum" sz="quarter" idx="12"/>
          </p:nvPr>
        </p:nvSpPr>
        <p:spPr/>
        <p:txBody>
          <a:bodyPr/>
          <a:lstStyle/>
          <a:p>
            <a:fld id="{7DCE1F96-005F-4563-86A6-EF1C042D6DB6}" type="slidenum">
              <a:rPr lang="sv-SE" smtClean="0"/>
              <a:t>‹#›</a:t>
            </a:fld>
            <a:endParaRPr lang="sv-SE"/>
          </a:p>
        </p:txBody>
      </p:sp>
    </p:spTree>
    <p:extLst>
      <p:ext uri="{BB962C8B-B14F-4D97-AF65-F5344CB8AC3E}">
        <p14:creationId xmlns:p14="http://schemas.microsoft.com/office/powerpoint/2010/main" val="4034242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xmlns="" id="{1C3B1AE5-25E3-4DA7-A1A3-48E39F7E072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xmlns="" id="{429BD5A5-E68C-4904-830B-A681FC754A0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xmlns="" id="{0C900BF0-1E06-4894-BF6E-7405219C265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04F886-E395-4354-9ADB-3516292216FE}" type="datetime1">
              <a:rPr lang="sv-SE" smtClean="0"/>
              <a:t>2017-12-13</a:t>
            </a:fld>
            <a:endParaRPr lang="sv-SE"/>
          </a:p>
        </p:txBody>
      </p:sp>
      <p:sp>
        <p:nvSpPr>
          <p:cNvPr id="5" name="Platshållare för sidfot 4">
            <a:extLst>
              <a:ext uri="{FF2B5EF4-FFF2-40B4-BE49-F238E27FC236}">
                <a16:creationId xmlns:a16="http://schemas.microsoft.com/office/drawing/2014/main" xmlns="" id="{8142790F-8926-45A0-8646-A2AAC53F86A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sv-SE"/>
              <a:t>Johan Nylander CPMA International</a:t>
            </a:r>
          </a:p>
        </p:txBody>
      </p:sp>
      <p:sp>
        <p:nvSpPr>
          <p:cNvPr id="6" name="Platshållare för bildnummer 5">
            <a:extLst>
              <a:ext uri="{FF2B5EF4-FFF2-40B4-BE49-F238E27FC236}">
                <a16:creationId xmlns:a16="http://schemas.microsoft.com/office/drawing/2014/main" xmlns="" id="{6D97E155-9BB9-48DB-B6F5-4251E56FF28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CE1F96-005F-4563-86A6-EF1C042D6DB6}" type="slidenum">
              <a:rPr lang="sv-SE" smtClean="0"/>
              <a:t>‹#›</a:t>
            </a:fld>
            <a:endParaRPr lang="sv-SE"/>
          </a:p>
        </p:txBody>
      </p:sp>
    </p:spTree>
    <p:extLst>
      <p:ext uri="{BB962C8B-B14F-4D97-AF65-F5344CB8AC3E}">
        <p14:creationId xmlns:p14="http://schemas.microsoft.com/office/powerpoint/2010/main" val="35528275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xmlns="" id="{D9EC85BE-4C93-4154-B40E-8D529095006E}"/>
              </a:ext>
            </a:extLst>
          </p:cNvPr>
          <p:cNvPicPr>
            <a:picLocks noChangeAspect="1"/>
          </p:cNvPicPr>
          <p:nvPr/>
        </p:nvPicPr>
        <p:blipFill>
          <a:blip r:embed="rId2"/>
          <a:stretch>
            <a:fillRect/>
          </a:stretch>
        </p:blipFill>
        <p:spPr>
          <a:xfrm>
            <a:off x="9910843" y="5894105"/>
            <a:ext cx="2281157" cy="963895"/>
          </a:xfrm>
          <a:prstGeom prst="rect">
            <a:avLst/>
          </a:prstGeom>
        </p:spPr>
      </p:pic>
      <p:sp>
        <p:nvSpPr>
          <p:cNvPr id="7" name="Rektangel 6">
            <a:extLst>
              <a:ext uri="{FF2B5EF4-FFF2-40B4-BE49-F238E27FC236}">
                <a16:creationId xmlns:a16="http://schemas.microsoft.com/office/drawing/2014/main" xmlns="" id="{FA36ACF5-0FC2-404F-BD04-E2D2B3E5617F}"/>
              </a:ext>
            </a:extLst>
          </p:cNvPr>
          <p:cNvSpPr/>
          <p:nvPr/>
        </p:nvSpPr>
        <p:spPr>
          <a:xfrm>
            <a:off x="1672194" y="3039848"/>
            <a:ext cx="9498496" cy="1754326"/>
          </a:xfrm>
          <a:prstGeom prst="rect">
            <a:avLst/>
          </a:prstGeom>
        </p:spPr>
        <p:txBody>
          <a:bodyPr wrap="square">
            <a:spAutoFit/>
          </a:bodyPr>
          <a:lstStyle/>
          <a:p>
            <a:r>
              <a:rPr lang="en-US" dirty="0">
                <a:solidFill>
                  <a:srgbClr val="000000"/>
                </a:solidFill>
                <a:latin typeface="Times New Roman" panose="02020603050405020304" pitchFamily="18" charset="0"/>
              </a:rPr>
              <a:t>Parties shall, where engaging on a voluntary basis in cooperative approaches that involve the use of internationally transferred mitigation outcomes towards nationally determined contributions, promote sustainable development and </a:t>
            </a:r>
            <a:r>
              <a:rPr lang="en-US" b="1" dirty="0">
                <a:solidFill>
                  <a:srgbClr val="000000"/>
                </a:solidFill>
                <a:latin typeface="Times New Roman" panose="02020603050405020304" pitchFamily="18" charset="0"/>
              </a:rPr>
              <a:t>ensure environmental integrity and transparency</a:t>
            </a:r>
            <a:r>
              <a:rPr lang="en-US" dirty="0">
                <a:solidFill>
                  <a:srgbClr val="000000"/>
                </a:solidFill>
                <a:latin typeface="Times New Roman" panose="02020603050405020304" pitchFamily="18" charset="0"/>
              </a:rPr>
              <a:t>, including in governance, and </a:t>
            </a:r>
            <a:r>
              <a:rPr lang="en-US" b="1" dirty="0">
                <a:solidFill>
                  <a:srgbClr val="000000"/>
                </a:solidFill>
                <a:latin typeface="Times New Roman" panose="02020603050405020304" pitchFamily="18" charset="0"/>
              </a:rPr>
              <a:t>shall apply robust accounting to ensure, inter alia, the avoidance of double counting</a:t>
            </a:r>
            <a:r>
              <a:rPr lang="en-US" dirty="0">
                <a:solidFill>
                  <a:srgbClr val="000000"/>
                </a:solidFill>
                <a:latin typeface="Times New Roman" panose="02020603050405020304" pitchFamily="18" charset="0"/>
              </a:rPr>
              <a:t>, consistent with guidance adopted by the Conference of the Parties serving as the meeting of the Parties to the Paris Agreement. </a:t>
            </a:r>
            <a:endParaRPr lang="sv-SE" dirty="0"/>
          </a:p>
        </p:txBody>
      </p:sp>
      <p:sp>
        <p:nvSpPr>
          <p:cNvPr id="6" name="Rektangel 5">
            <a:extLst>
              <a:ext uri="{FF2B5EF4-FFF2-40B4-BE49-F238E27FC236}">
                <a16:creationId xmlns:a16="http://schemas.microsoft.com/office/drawing/2014/main" xmlns="" id="{D9195837-9008-4A7E-AF20-BD28ED2B0AB9}"/>
              </a:ext>
            </a:extLst>
          </p:cNvPr>
          <p:cNvSpPr/>
          <p:nvPr/>
        </p:nvSpPr>
        <p:spPr>
          <a:xfrm>
            <a:off x="2405269" y="963895"/>
            <a:ext cx="7381461" cy="1569660"/>
          </a:xfrm>
          <a:prstGeom prst="rect">
            <a:avLst/>
          </a:prstGeom>
        </p:spPr>
        <p:txBody>
          <a:bodyPr wrap="square">
            <a:spAutoFit/>
          </a:bodyPr>
          <a:lstStyle/>
          <a:p>
            <a:r>
              <a:rPr lang="en-US" sz="3200" b="1" dirty="0"/>
              <a:t>Transparency and Accounting: </a:t>
            </a:r>
            <a:br>
              <a:rPr lang="en-US" sz="3200" b="1" dirty="0"/>
            </a:br>
            <a:r>
              <a:rPr lang="en-US" sz="3200" b="1" dirty="0"/>
              <a:t>Implications for National Preparations for Article 6 Participation</a:t>
            </a:r>
            <a:endParaRPr lang="sv-SE" sz="3200" dirty="0"/>
          </a:p>
        </p:txBody>
      </p:sp>
    </p:spTree>
    <p:extLst>
      <p:ext uri="{BB962C8B-B14F-4D97-AF65-F5344CB8AC3E}">
        <p14:creationId xmlns:p14="http://schemas.microsoft.com/office/powerpoint/2010/main" val="7530995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xmlns="" id="{0E991A02-F54E-4CFE-A49A-842387CD3481}"/>
              </a:ext>
            </a:extLst>
          </p:cNvPr>
          <p:cNvSpPr txBox="1">
            <a:spLocks/>
          </p:cNvSpPr>
          <p:nvPr/>
        </p:nvSpPr>
        <p:spPr>
          <a:xfrm>
            <a:off x="838200" y="683178"/>
            <a:ext cx="10515600" cy="615536"/>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600" b="1" dirty="0"/>
              <a:t>Robust </a:t>
            </a:r>
            <a:r>
              <a:rPr lang="sv-SE" sz="3600" b="1" dirty="0" err="1"/>
              <a:t>Accounting</a:t>
            </a:r>
            <a:r>
              <a:rPr lang="sv-SE" sz="3600" b="1" dirty="0"/>
              <a:t>: </a:t>
            </a:r>
            <a:r>
              <a:rPr lang="sv-SE" sz="3600" b="1" dirty="0" err="1"/>
              <a:t>How</a:t>
            </a:r>
            <a:r>
              <a:rPr lang="sv-SE" sz="3600" b="1" dirty="0"/>
              <a:t>?</a:t>
            </a:r>
          </a:p>
        </p:txBody>
      </p:sp>
      <p:sp>
        <p:nvSpPr>
          <p:cNvPr id="3" name="textruta 2">
            <a:extLst>
              <a:ext uri="{FF2B5EF4-FFF2-40B4-BE49-F238E27FC236}">
                <a16:creationId xmlns:a16="http://schemas.microsoft.com/office/drawing/2014/main" xmlns="" id="{C7555EF7-28E2-47B1-9F88-7C057DC926DE}"/>
              </a:ext>
            </a:extLst>
          </p:cNvPr>
          <p:cNvSpPr txBox="1"/>
          <p:nvPr/>
        </p:nvSpPr>
        <p:spPr>
          <a:xfrm>
            <a:off x="838200" y="1720840"/>
            <a:ext cx="9511748" cy="4524315"/>
          </a:xfrm>
          <a:prstGeom prst="rect">
            <a:avLst/>
          </a:prstGeom>
          <a:noFill/>
        </p:spPr>
        <p:txBody>
          <a:bodyPr wrap="square" rtlCol="0">
            <a:spAutoFit/>
          </a:bodyPr>
          <a:lstStyle/>
          <a:p>
            <a:r>
              <a:rPr lang="sv-SE" b="1" dirty="0"/>
              <a:t>Definition </a:t>
            </a:r>
            <a:r>
              <a:rPr lang="sv-SE" b="1" dirty="0" err="1"/>
              <a:t>of</a:t>
            </a:r>
            <a:r>
              <a:rPr lang="sv-SE" b="1" dirty="0"/>
              <a:t> </a:t>
            </a:r>
            <a:r>
              <a:rPr lang="sv-SE" b="1" dirty="0" err="1"/>
              <a:t>ITMOs</a:t>
            </a:r>
            <a:r>
              <a:rPr lang="sv-SE" dirty="0"/>
              <a:t>: </a:t>
            </a:r>
            <a:r>
              <a:rPr lang="sv-SE" dirty="0" err="1"/>
              <a:t>metrics</a:t>
            </a:r>
            <a:endParaRPr lang="sv-SE" dirty="0"/>
          </a:p>
          <a:p>
            <a:endParaRPr lang="sv-SE" dirty="0"/>
          </a:p>
          <a:p>
            <a:r>
              <a:rPr lang="sv-SE" b="1" dirty="0" err="1"/>
              <a:t>Reporting</a:t>
            </a:r>
            <a:r>
              <a:rPr lang="sv-SE" b="1" dirty="0"/>
              <a:t> </a:t>
            </a:r>
            <a:r>
              <a:rPr lang="sv-SE" b="1" dirty="0" err="1"/>
              <a:t>ITMOs</a:t>
            </a:r>
            <a:r>
              <a:rPr lang="sv-SE" dirty="0"/>
              <a:t>: </a:t>
            </a:r>
            <a:r>
              <a:rPr lang="sv-SE" dirty="0" err="1"/>
              <a:t>units</a:t>
            </a:r>
            <a:r>
              <a:rPr lang="sv-SE" dirty="0"/>
              <a:t> or </a:t>
            </a:r>
            <a:r>
              <a:rPr lang="sv-SE" dirty="0" err="1"/>
              <a:t>volumes</a:t>
            </a:r>
            <a:endParaRPr lang="sv-SE" dirty="0"/>
          </a:p>
          <a:p>
            <a:endParaRPr lang="sv-SE" dirty="0"/>
          </a:p>
          <a:p>
            <a:r>
              <a:rPr lang="sv-SE" b="1" dirty="0"/>
              <a:t>Relation to NDC </a:t>
            </a:r>
            <a:r>
              <a:rPr lang="sv-SE" b="1" dirty="0" err="1"/>
              <a:t>of</a:t>
            </a:r>
            <a:r>
              <a:rPr lang="sv-SE" b="1" dirty="0"/>
              <a:t> </a:t>
            </a:r>
            <a:r>
              <a:rPr lang="sv-SE" b="1" dirty="0" err="1"/>
              <a:t>transferring</a:t>
            </a:r>
            <a:r>
              <a:rPr lang="sv-SE" b="1" dirty="0"/>
              <a:t> country</a:t>
            </a:r>
          </a:p>
          <a:p>
            <a:endParaRPr lang="sv-SE" dirty="0"/>
          </a:p>
          <a:p>
            <a:r>
              <a:rPr lang="sv-SE" dirty="0" err="1"/>
              <a:t>Outside</a:t>
            </a:r>
            <a:r>
              <a:rPr lang="sv-SE" dirty="0"/>
              <a:t> or inside NDC: </a:t>
            </a:r>
            <a:r>
              <a:rPr lang="sv-SE" dirty="0" err="1"/>
              <a:t>outside</a:t>
            </a:r>
            <a:r>
              <a:rPr lang="sv-SE" dirty="0"/>
              <a:t> – </a:t>
            </a:r>
            <a:r>
              <a:rPr lang="sv-SE" dirty="0" err="1"/>
              <a:t>does</a:t>
            </a:r>
            <a:r>
              <a:rPr lang="sv-SE" dirty="0"/>
              <a:t> </a:t>
            </a:r>
            <a:r>
              <a:rPr lang="sv-SE" dirty="0" err="1"/>
              <a:t>that</a:t>
            </a:r>
            <a:r>
              <a:rPr lang="sv-SE" dirty="0"/>
              <a:t> </a:t>
            </a:r>
            <a:r>
              <a:rPr lang="sv-SE" dirty="0" err="1"/>
              <a:t>mean</a:t>
            </a:r>
            <a:r>
              <a:rPr lang="sv-SE" dirty="0"/>
              <a:t> </a:t>
            </a:r>
            <a:r>
              <a:rPr lang="sv-SE" dirty="0" err="1"/>
              <a:t>mandatory</a:t>
            </a:r>
            <a:r>
              <a:rPr lang="sv-SE" dirty="0"/>
              <a:t> </a:t>
            </a:r>
            <a:r>
              <a:rPr lang="sv-SE" dirty="0" err="1"/>
              <a:t>use</a:t>
            </a:r>
            <a:r>
              <a:rPr lang="sv-SE" dirty="0"/>
              <a:t> </a:t>
            </a:r>
            <a:r>
              <a:rPr lang="sv-SE" dirty="0" err="1"/>
              <a:t>of</a:t>
            </a:r>
            <a:r>
              <a:rPr lang="sv-SE" dirty="0"/>
              <a:t> </a:t>
            </a:r>
            <a:r>
              <a:rPr lang="sv-SE" dirty="0" err="1"/>
              <a:t>Article</a:t>
            </a:r>
            <a:r>
              <a:rPr lang="sv-SE" dirty="0"/>
              <a:t> 6.4?</a:t>
            </a:r>
          </a:p>
          <a:p>
            <a:endParaRPr lang="sv-SE" dirty="0"/>
          </a:p>
          <a:p>
            <a:r>
              <a:rPr lang="sv-SE" b="1" dirty="0"/>
              <a:t>Relation to </a:t>
            </a:r>
            <a:r>
              <a:rPr lang="sv-SE" b="1" dirty="0" err="1"/>
              <a:t>acquiring</a:t>
            </a:r>
            <a:r>
              <a:rPr lang="sv-SE" b="1" dirty="0"/>
              <a:t> country</a:t>
            </a:r>
          </a:p>
          <a:p>
            <a:endParaRPr lang="sv-SE" dirty="0"/>
          </a:p>
          <a:p>
            <a:r>
              <a:rPr lang="sv-SE" dirty="0" err="1"/>
              <a:t>Accounted</a:t>
            </a:r>
            <a:r>
              <a:rPr lang="sv-SE" dirty="0"/>
              <a:t> </a:t>
            </a:r>
            <a:r>
              <a:rPr lang="sv-SE" dirty="0" err="1"/>
              <a:t>towards</a:t>
            </a:r>
            <a:r>
              <a:rPr lang="sv-SE" dirty="0"/>
              <a:t> NDC, or </a:t>
            </a:r>
            <a:r>
              <a:rPr lang="sv-SE" dirty="0" err="1"/>
              <a:t>used</a:t>
            </a:r>
            <a:r>
              <a:rPr lang="sv-SE" dirty="0"/>
              <a:t> for </a:t>
            </a:r>
            <a:r>
              <a:rPr lang="sv-SE" dirty="0" err="1"/>
              <a:t>other</a:t>
            </a:r>
            <a:r>
              <a:rPr lang="sv-SE" dirty="0"/>
              <a:t> purposes. </a:t>
            </a:r>
          </a:p>
          <a:p>
            <a:endParaRPr lang="sv-SE" dirty="0"/>
          </a:p>
          <a:p>
            <a:r>
              <a:rPr lang="sv-SE" b="1" dirty="0" err="1"/>
              <a:t>Avoiding</a:t>
            </a:r>
            <a:r>
              <a:rPr lang="sv-SE" b="1" dirty="0"/>
              <a:t> double </a:t>
            </a:r>
            <a:r>
              <a:rPr lang="sv-SE" b="1" dirty="0" err="1"/>
              <a:t>counting</a:t>
            </a:r>
            <a:r>
              <a:rPr lang="sv-SE" dirty="0"/>
              <a:t>: </a:t>
            </a:r>
            <a:r>
              <a:rPr lang="sv-SE" dirty="0" err="1"/>
              <a:t>issuance</a:t>
            </a:r>
            <a:r>
              <a:rPr lang="sv-SE" dirty="0"/>
              <a:t>, </a:t>
            </a:r>
            <a:r>
              <a:rPr lang="sv-SE" dirty="0" err="1"/>
              <a:t>claiming</a:t>
            </a:r>
            <a:r>
              <a:rPr lang="sv-SE" dirty="0"/>
              <a:t>, </a:t>
            </a:r>
            <a:r>
              <a:rPr lang="sv-SE" dirty="0" err="1"/>
              <a:t>use</a:t>
            </a:r>
            <a:endParaRPr lang="sv-SE" dirty="0"/>
          </a:p>
          <a:p>
            <a:endParaRPr lang="sv-SE" dirty="0"/>
          </a:p>
          <a:p>
            <a:endParaRPr lang="sv-SE" dirty="0"/>
          </a:p>
          <a:p>
            <a:endParaRPr lang="sv-SE" dirty="0"/>
          </a:p>
        </p:txBody>
      </p:sp>
      <p:sp>
        <p:nvSpPr>
          <p:cNvPr id="5" name="Rektangel 4">
            <a:extLst>
              <a:ext uri="{FF2B5EF4-FFF2-40B4-BE49-F238E27FC236}">
                <a16:creationId xmlns:a16="http://schemas.microsoft.com/office/drawing/2014/main" xmlns="" id="{41AF5B47-298C-41DA-AA5A-98617ADA145E}"/>
              </a:ext>
            </a:extLst>
          </p:cNvPr>
          <p:cNvSpPr/>
          <p:nvPr/>
        </p:nvSpPr>
        <p:spPr>
          <a:xfrm>
            <a:off x="838200" y="5805490"/>
            <a:ext cx="8772939"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sv-SE" dirty="0"/>
              <a:t>The </a:t>
            </a:r>
            <a:r>
              <a:rPr lang="sv-SE" dirty="0" err="1"/>
              <a:t>role</a:t>
            </a:r>
            <a:r>
              <a:rPr lang="sv-SE" dirty="0"/>
              <a:t> </a:t>
            </a:r>
            <a:r>
              <a:rPr lang="sv-SE" dirty="0" err="1"/>
              <a:t>of</a:t>
            </a:r>
            <a:r>
              <a:rPr lang="sv-SE" dirty="0"/>
              <a:t> the </a:t>
            </a:r>
            <a:r>
              <a:rPr lang="sv-SE" dirty="0" err="1"/>
              <a:t>Enhanced</a:t>
            </a:r>
            <a:r>
              <a:rPr lang="sv-SE" dirty="0"/>
              <a:t> </a:t>
            </a:r>
            <a:r>
              <a:rPr lang="sv-SE" dirty="0" err="1"/>
              <a:t>Transparency</a:t>
            </a:r>
            <a:r>
              <a:rPr lang="sv-SE" dirty="0"/>
              <a:t> </a:t>
            </a:r>
            <a:r>
              <a:rPr lang="sv-SE" dirty="0" err="1"/>
              <a:t>Framework</a:t>
            </a:r>
            <a:r>
              <a:rPr lang="sv-SE" dirty="0"/>
              <a:t> for Robust </a:t>
            </a:r>
            <a:r>
              <a:rPr lang="sv-SE" dirty="0" err="1"/>
              <a:t>Accounting</a:t>
            </a:r>
            <a:r>
              <a:rPr lang="sv-SE" dirty="0"/>
              <a:t>? </a:t>
            </a:r>
          </a:p>
        </p:txBody>
      </p:sp>
      <p:pic>
        <p:nvPicPr>
          <p:cNvPr id="6" name="Bildobjekt 5">
            <a:extLst>
              <a:ext uri="{FF2B5EF4-FFF2-40B4-BE49-F238E27FC236}">
                <a16:creationId xmlns:a16="http://schemas.microsoft.com/office/drawing/2014/main" xmlns="" id="{8DA2A041-3D45-4E13-99F2-5E319D89EAFA}"/>
              </a:ext>
            </a:extLst>
          </p:cNvPr>
          <p:cNvPicPr>
            <a:picLocks noChangeAspect="1"/>
          </p:cNvPicPr>
          <p:nvPr/>
        </p:nvPicPr>
        <p:blipFill>
          <a:blip r:embed="rId2"/>
          <a:stretch>
            <a:fillRect/>
          </a:stretch>
        </p:blipFill>
        <p:spPr>
          <a:xfrm>
            <a:off x="9910843" y="5894105"/>
            <a:ext cx="2281157" cy="963895"/>
          </a:xfrm>
          <a:prstGeom prst="rect">
            <a:avLst/>
          </a:prstGeom>
        </p:spPr>
      </p:pic>
    </p:spTree>
    <p:extLst>
      <p:ext uri="{BB962C8B-B14F-4D97-AF65-F5344CB8AC3E}">
        <p14:creationId xmlns:p14="http://schemas.microsoft.com/office/powerpoint/2010/main" val="32231573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xmlns="" id="{EEC3F977-8DC4-4C76-BF8F-AFB9043FD31C}"/>
              </a:ext>
            </a:extLst>
          </p:cNvPr>
          <p:cNvSpPr>
            <a:spLocks noGrp="1"/>
          </p:cNvSpPr>
          <p:nvPr>
            <p:ph type="title"/>
          </p:nvPr>
        </p:nvSpPr>
        <p:spPr/>
        <p:txBody>
          <a:bodyPr>
            <a:normAutofit/>
          </a:bodyPr>
          <a:lstStyle/>
          <a:p>
            <a:pPr algn="ctr"/>
            <a:r>
              <a:rPr lang="sv-SE" sz="3600" b="1" dirty="0" err="1"/>
              <a:t>Article</a:t>
            </a:r>
            <a:r>
              <a:rPr lang="sv-SE" sz="3600" b="1" dirty="0"/>
              <a:t> 13: </a:t>
            </a:r>
            <a:r>
              <a:rPr lang="sv-SE" sz="3600" b="1" dirty="0" err="1"/>
              <a:t>Enhanced</a:t>
            </a:r>
            <a:r>
              <a:rPr lang="sv-SE" sz="3600" b="1" dirty="0"/>
              <a:t> </a:t>
            </a:r>
            <a:r>
              <a:rPr lang="sv-SE" sz="3600" b="1" dirty="0" err="1"/>
              <a:t>Transparency</a:t>
            </a:r>
            <a:r>
              <a:rPr lang="sv-SE" sz="3600" b="1" dirty="0"/>
              <a:t> </a:t>
            </a:r>
            <a:r>
              <a:rPr lang="sv-SE" sz="3600" b="1" dirty="0" err="1"/>
              <a:t>Framework</a:t>
            </a:r>
            <a:endParaRPr lang="sv-SE" sz="3600" b="1" dirty="0"/>
          </a:p>
        </p:txBody>
      </p:sp>
      <p:sp>
        <p:nvSpPr>
          <p:cNvPr id="3" name="Platshållare för innehåll 2">
            <a:extLst>
              <a:ext uri="{FF2B5EF4-FFF2-40B4-BE49-F238E27FC236}">
                <a16:creationId xmlns:a16="http://schemas.microsoft.com/office/drawing/2014/main" xmlns="" id="{CE67E1D6-3874-494A-8EE8-62A28D7FE06B}"/>
              </a:ext>
            </a:extLst>
          </p:cNvPr>
          <p:cNvSpPr>
            <a:spLocks noGrp="1"/>
          </p:cNvSpPr>
          <p:nvPr>
            <p:ph idx="1"/>
          </p:nvPr>
        </p:nvSpPr>
        <p:spPr>
          <a:xfrm>
            <a:off x="838200" y="3429000"/>
            <a:ext cx="7311887" cy="2612898"/>
          </a:xfrm>
          <a:ln>
            <a:noFill/>
          </a:ln>
        </p:spPr>
        <p:style>
          <a:lnRef idx="2">
            <a:schemeClr val="accent3"/>
          </a:lnRef>
          <a:fillRef idx="1">
            <a:schemeClr val="lt1"/>
          </a:fillRef>
          <a:effectRef idx="0">
            <a:schemeClr val="accent3"/>
          </a:effectRef>
          <a:fontRef idx="minor">
            <a:schemeClr val="dk1"/>
          </a:fontRef>
        </p:style>
        <p:txBody>
          <a:bodyPr>
            <a:noAutofit/>
          </a:bodyPr>
          <a:lstStyle/>
          <a:p>
            <a:pPr>
              <a:buFontTx/>
              <a:buChar char="-"/>
            </a:pPr>
            <a:r>
              <a:rPr lang="sv-SE" sz="2400" dirty="0"/>
              <a:t>National Communications</a:t>
            </a:r>
          </a:p>
          <a:p>
            <a:pPr>
              <a:buFontTx/>
              <a:buChar char="-"/>
            </a:pPr>
            <a:r>
              <a:rPr lang="sv-SE" sz="2400" dirty="0" err="1"/>
              <a:t>Biennial</a:t>
            </a:r>
            <a:r>
              <a:rPr lang="sv-SE" sz="2400" dirty="0"/>
              <a:t> </a:t>
            </a:r>
            <a:r>
              <a:rPr lang="sv-SE" sz="2400" dirty="0" err="1"/>
              <a:t>Reports</a:t>
            </a:r>
            <a:endParaRPr lang="sv-SE" sz="2400" dirty="0"/>
          </a:p>
          <a:p>
            <a:pPr>
              <a:buFontTx/>
              <a:buChar char="-"/>
            </a:pPr>
            <a:r>
              <a:rPr lang="sv-SE" sz="2400" dirty="0" err="1"/>
              <a:t>Biennial</a:t>
            </a:r>
            <a:r>
              <a:rPr lang="sv-SE" sz="2400" dirty="0"/>
              <a:t> </a:t>
            </a:r>
            <a:r>
              <a:rPr lang="sv-SE" sz="2400" dirty="0" err="1"/>
              <a:t>Update</a:t>
            </a:r>
            <a:r>
              <a:rPr lang="sv-SE" sz="2400" dirty="0"/>
              <a:t> </a:t>
            </a:r>
            <a:r>
              <a:rPr lang="sv-SE" sz="2400" dirty="0" err="1"/>
              <a:t>Reports</a:t>
            </a:r>
            <a:endParaRPr lang="sv-SE" sz="2400" dirty="0"/>
          </a:p>
          <a:p>
            <a:pPr>
              <a:buFontTx/>
              <a:buChar char="-"/>
            </a:pPr>
            <a:r>
              <a:rPr lang="sv-SE" sz="2400" dirty="0"/>
              <a:t>International </a:t>
            </a:r>
            <a:r>
              <a:rPr lang="sv-SE" sz="2400" dirty="0" err="1"/>
              <a:t>Assessment</a:t>
            </a:r>
            <a:r>
              <a:rPr lang="sv-SE" sz="2400" dirty="0"/>
              <a:t> and Review</a:t>
            </a:r>
          </a:p>
          <a:p>
            <a:pPr>
              <a:buFontTx/>
              <a:buChar char="-"/>
            </a:pPr>
            <a:r>
              <a:rPr lang="sv-SE" sz="2400" dirty="0" err="1"/>
              <a:t>Consultation</a:t>
            </a:r>
            <a:r>
              <a:rPr lang="sv-SE" sz="2400" dirty="0"/>
              <a:t> and </a:t>
            </a:r>
            <a:r>
              <a:rPr lang="sv-SE" sz="2400" dirty="0" err="1"/>
              <a:t>Analysis</a:t>
            </a:r>
            <a:endParaRPr lang="sv-SE" sz="2400" dirty="0"/>
          </a:p>
          <a:p>
            <a:pPr>
              <a:buFontTx/>
              <a:buChar char="-"/>
            </a:pPr>
            <a:endParaRPr lang="sv-SE" sz="2400" dirty="0"/>
          </a:p>
          <a:p>
            <a:pPr>
              <a:buFontTx/>
              <a:buChar char="-"/>
            </a:pPr>
            <a:endParaRPr lang="sv-SE" sz="2400" dirty="0"/>
          </a:p>
          <a:p>
            <a:pPr>
              <a:buFontTx/>
              <a:buChar char="-"/>
            </a:pPr>
            <a:endParaRPr lang="sv-SE" sz="2400" dirty="0"/>
          </a:p>
          <a:p>
            <a:pPr marL="0" indent="0">
              <a:buNone/>
            </a:pPr>
            <a:endParaRPr lang="sv-SE" sz="2400" dirty="0"/>
          </a:p>
          <a:p>
            <a:pPr marL="0" indent="0">
              <a:buNone/>
            </a:pPr>
            <a:endParaRPr lang="sv-SE" sz="2400" dirty="0"/>
          </a:p>
        </p:txBody>
      </p:sp>
      <p:pic>
        <p:nvPicPr>
          <p:cNvPr id="4" name="Bildobjekt 3">
            <a:extLst>
              <a:ext uri="{FF2B5EF4-FFF2-40B4-BE49-F238E27FC236}">
                <a16:creationId xmlns:a16="http://schemas.microsoft.com/office/drawing/2014/main" xmlns="" id="{D9EC85BE-4C93-4154-B40E-8D529095006E}"/>
              </a:ext>
            </a:extLst>
          </p:cNvPr>
          <p:cNvPicPr>
            <a:picLocks noChangeAspect="1"/>
          </p:cNvPicPr>
          <p:nvPr/>
        </p:nvPicPr>
        <p:blipFill>
          <a:blip r:embed="rId2"/>
          <a:stretch>
            <a:fillRect/>
          </a:stretch>
        </p:blipFill>
        <p:spPr>
          <a:xfrm>
            <a:off x="9910843" y="5894105"/>
            <a:ext cx="2281157" cy="963895"/>
          </a:xfrm>
          <a:prstGeom prst="rect">
            <a:avLst/>
          </a:prstGeom>
        </p:spPr>
      </p:pic>
      <p:sp>
        <p:nvSpPr>
          <p:cNvPr id="5" name="textruta 4">
            <a:extLst>
              <a:ext uri="{FF2B5EF4-FFF2-40B4-BE49-F238E27FC236}">
                <a16:creationId xmlns:a16="http://schemas.microsoft.com/office/drawing/2014/main" xmlns="" id="{3F3275BA-6C17-4DFB-8BF2-A0685B9394DC}"/>
              </a:ext>
            </a:extLst>
          </p:cNvPr>
          <p:cNvSpPr txBox="1"/>
          <p:nvPr/>
        </p:nvSpPr>
        <p:spPr>
          <a:xfrm>
            <a:off x="838200" y="1587696"/>
            <a:ext cx="10253870" cy="1384995"/>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en-US" sz="2800" dirty="0"/>
              <a:t>Enhanced transparency framework for action and support, with built-in flexibility which takes into account Parties’ different capacities and builds upon collective experience.</a:t>
            </a:r>
            <a:endParaRPr lang="sv-SE" sz="2800" b="1" dirty="0"/>
          </a:p>
        </p:txBody>
      </p:sp>
    </p:spTree>
    <p:extLst>
      <p:ext uri="{BB962C8B-B14F-4D97-AF65-F5344CB8AC3E}">
        <p14:creationId xmlns:p14="http://schemas.microsoft.com/office/powerpoint/2010/main" val="20736071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xmlns="" id="{EEC3F977-8DC4-4C76-BF8F-AFB9043FD31C}"/>
              </a:ext>
            </a:extLst>
          </p:cNvPr>
          <p:cNvSpPr>
            <a:spLocks noGrp="1"/>
          </p:cNvSpPr>
          <p:nvPr>
            <p:ph type="title"/>
          </p:nvPr>
        </p:nvSpPr>
        <p:spPr/>
        <p:txBody>
          <a:bodyPr>
            <a:normAutofit/>
          </a:bodyPr>
          <a:lstStyle/>
          <a:p>
            <a:pPr algn="ctr"/>
            <a:r>
              <a:rPr lang="sv-SE" sz="3600" b="1" dirty="0" err="1"/>
              <a:t>Article</a:t>
            </a:r>
            <a:r>
              <a:rPr lang="sv-SE" sz="3600" b="1" dirty="0"/>
              <a:t> 13: </a:t>
            </a:r>
            <a:r>
              <a:rPr lang="sv-SE" sz="3600" b="1" dirty="0" err="1"/>
              <a:t>Enhanced</a:t>
            </a:r>
            <a:r>
              <a:rPr lang="sv-SE" sz="3600" b="1" dirty="0"/>
              <a:t> </a:t>
            </a:r>
            <a:r>
              <a:rPr lang="sv-SE" sz="3600" b="1" dirty="0" err="1"/>
              <a:t>Transparency</a:t>
            </a:r>
            <a:r>
              <a:rPr lang="sv-SE" sz="3600" b="1" dirty="0"/>
              <a:t> </a:t>
            </a:r>
            <a:r>
              <a:rPr lang="sv-SE" sz="3600" b="1" dirty="0" err="1"/>
              <a:t>Framework</a:t>
            </a:r>
            <a:endParaRPr lang="sv-SE" sz="3600" b="1" dirty="0"/>
          </a:p>
        </p:txBody>
      </p:sp>
      <p:pic>
        <p:nvPicPr>
          <p:cNvPr id="4" name="Bildobjekt 3">
            <a:extLst>
              <a:ext uri="{FF2B5EF4-FFF2-40B4-BE49-F238E27FC236}">
                <a16:creationId xmlns:a16="http://schemas.microsoft.com/office/drawing/2014/main" xmlns="" id="{D9EC85BE-4C93-4154-B40E-8D529095006E}"/>
              </a:ext>
            </a:extLst>
          </p:cNvPr>
          <p:cNvPicPr>
            <a:picLocks noChangeAspect="1"/>
          </p:cNvPicPr>
          <p:nvPr/>
        </p:nvPicPr>
        <p:blipFill>
          <a:blip r:embed="rId2"/>
          <a:stretch>
            <a:fillRect/>
          </a:stretch>
        </p:blipFill>
        <p:spPr>
          <a:xfrm>
            <a:off x="9910843" y="5894105"/>
            <a:ext cx="2281157" cy="963895"/>
          </a:xfrm>
          <a:prstGeom prst="rect">
            <a:avLst/>
          </a:prstGeom>
        </p:spPr>
      </p:pic>
      <p:sp>
        <p:nvSpPr>
          <p:cNvPr id="6" name="textruta 5">
            <a:extLst>
              <a:ext uri="{FF2B5EF4-FFF2-40B4-BE49-F238E27FC236}">
                <a16:creationId xmlns:a16="http://schemas.microsoft.com/office/drawing/2014/main" xmlns="" id="{B1041CF0-83B1-4D32-835A-1159DE0A518D}"/>
              </a:ext>
            </a:extLst>
          </p:cNvPr>
          <p:cNvSpPr txBox="1"/>
          <p:nvPr/>
        </p:nvSpPr>
        <p:spPr>
          <a:xfrm>
            <a:off x="969065" y="1584188"/>
            <a:ext cx="10253870" cy="4062651"/>
          </a:xfrm>
          <a:prstGeom prst="rect">
            <a:avLst/>
          </a:prstGeom>
          <a:noFill/>
        </p:spPr>
        <p:txBody>
          <a:bodyPr wrap="square" rtlCol="0">
            <a:spAutoFit/>
          </a:bodyPr>
          <a:lstStyle/>
          <a:p>
            <a:r>
              <a:rPr lang="en-US" sz="2400" dirty="0"/>
              <a:t>Article 13. 7. Each Party shall regularly provide the following information: </a:t>
            </a:r>
          </a:p>
          <a:p>
            <a:endParaRPr lang="en-US" sz="2400" dirty="0"/>
          </a:p>
          <a:p>
            <a:pPr marL="342900" indent="-342900">
              <a:buAutoNum type="alphaLcParenBoth"/>
            </a:pPr>
            <a:r>
              <a:rPr lang="en-US" sz="2400" dirty="0"/>
              <a:t>A national inventory report of anthropogenic emissions by sources and removals by sinks of greenhouse gases, prepared using good practice methodologies accepted by the Intergovernmental Panel on Climate Change and agreed upon by the Conference of the Parties serving as the meeting of the Parties to the Paris Agreement; </a:t>
            </a:r>
          </a:p>
          <a:p>
            <a:endParaRPr lang="en-US" sz="2400" dirty="0"/>
          </a:p>
          <a:p>
            <a:r>
              <a:rPr lang="en-US" sz="2400" dirty="0"/>
              <a:t>(b) Information necessary to track progress made in implementing and achieving its nationally determined contribution under Article 4. </a:t>
            </a:r>
          </a:p>
          <a:p>
            <a:endParaRPr lang="en-US" dirty="0"/>
          </a:p>
        </p:txBody>
      </p:sp>
    </p:spTree>
    <p:extLst>
      <p:ext uri="{BB962C8B-B14F-4D97-AF65-F5344CB8AC3E}">
        <p14:creationId xmlns:p14="http://schemas.microsoft.com/office/powerpoint/2010/main" val="29697218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xmlns="" id="{EEC3F977-8DC4-4C76-BF8F-AFB9043FD31C}"/>
              </a:ext>
            </a:extLst>
          </p:cNvPr>
          <p:cNvSpPr>
            <a:spLocks noGrp="1"/>
          </p:cNvSpPr>
          <p:nvPr>
            <p:ph type="title"/>
          </p:nvPr>
        </p:nvSpPr>
        <p:spPr>
          <a:xfrm>
            <a:off x="838200" y="365125"/>
            <a:ext cx="10515600" cy="818495"/>
          </a:xfrm>
        </p:spPr>
        <p:txBody>
          <a:bodyPr>
            <a:normAutofit/>
          </a:bodyPr>
          <a:lstStyle/>
          <a:p>
            <a:pPr algn="ctr"/>
            <a:r>
              <a:rPr lang="sv-SE" sz="3600" b="1" dirty="0" err="1"/>
              <a:t>Article</a:t>
            </a:r>
            <a:r>
              <a:rPr lang="sv-SE" sz="3600" b="1" dirty="0"/>
              <a:t> 4: </a:t>
            </a:r>
            <a:r>
              <a:rPr lang="sv-SE" sz="3600" b="1" dirty="0" err="1"/>
              <a:t>Accounting</a:t>
            </a:r>
            <a:r>
              <a:rPr lang="sv-SE" sz="3600" b="1" dirty="0"/>
              <a:t> and </a:t>
            </a:r>
            <a:r>
              <a:rPr lang="sv-SE" sz="3600" b="1" dirty="0" err="1"/>
              <a:t>Reporting</a:t>
            </a:r>
            <a:r>
              <a:rPr lang="sv-SE" sz="3600" b="1" dirty="0"/>
              <a:t> </a:t>
            </a:r>
            <a:r>
              <a:rPr lang="sv-SE" sz="3600" b="1" dirty="0" err="1"/>
              <a:t>Requirements</a:t>
            </a:r>
            <a:endParaRPr lang="sv-SE" sz="3600" b="1" dirty="0"/>
          </a:p>
        </p:txBody>
      </p:sp>
      <p:sp>
        <p:nvSpPr>
          <p:cNvPr id="3" name="Platshållare för innehåll 2">
            <a:extLst>
              <a:ext uri="{FF2B5EF4-FFF2-40B4-BE49-F238E27FC236}">
                <a16:creationId xmlns:a16="http://schemas.microsoft.com/office/drawing/2014/main" xmlns="" id="{CE67E1D6-3874-494A-8EE8-62A28D7FE06B}"/>
              </a:ext>
            </a:extLst>
          </p:cNvPr>
          <p:cNvSpPr>
            <a:spLocks noGrp="1"/>
          </p:cNvSpPr>
          <p:nvPr>
            <p:ph idx="1"/>
          </p:nvPr>
        </p:nvSpPr>
        <p:spPr>
          <a:xfrm>
            <a:off x="838200" y="1751940"/>
            <a:ext cx="10533183" cy="4383817"/>
          </a:xfrm>
        </p:spPr>
        <p:txBody>
          <a:bodyPr>
            <a:noAutofit/>
          </a:bodyPr>
          <a:lstStyle/>
          <a:p>
            <a:pPr marL="0" indent="0">
              <a:buNone/>
            </a:pPr>
            <a:r>
              <a:rPr lang="en-US" sz="2000" dirty="0"/>
              <a:t>13. Parties shall </a:t>
            </a:r>
            <a:r>
              <a:rPr lang="en-US" sz="2000" b="1" dirty="0"/>
              <a:t>account for their nationally determined contributions</a:t>
            </a:r>
            <a:r>
              <a:rPr lang="en-US" sz="2000" dirty="0"/>
              <a:t>. In accounting for anthropogenic emissions and removals corresponding to their nationally determined contributions, Parties shall promote environmental integrity, </a:t>
            </a:r>
            <a:r>
              <a:rPr lang="en-US" sz="2000" b="1" dirty="0"/>
              <a:t>transparency, accuracy, completeness, comparability and consistency</a:t>
            </a:r>
            <a:r>
              <a:rPr lang="en-US" sz="2000" dirty="0"/>
              <a:t>, and </a:t>
            </a:r>
            <a:r>
              <a:rPr lang="en-US" sz="2000" b="1" dirty="0"/>
              <a:t>ensure the avoidance of double counting</a:t>
            </a:r>
            <a:r>
              <a:rPr lang="en-US" sz="2000" dirty="0"/>
              <a:t>, in accordance with guidance adopted by the Conference of the Parties serving as the meeting of the Parties to the Paris Agreement. </a:t>
            </a:r>
          </a:p>
          <a:p>
            <a:pPr marL="0" indent="0">
              <a:buNone/>
            </a:pPr>
            <a:endParaRPr lang="en-US" sz="2000" dirty="0"/>
          </a:p>
          <a:p>
            <a:pPr marL="0" indent="0">
              <a:buNone/>
            </a:pPr>
            <a:r>
              <a:rPr lang="en-US" sz="2000" dirty="0"/>
              <a:t>8. In communicating their nationally determined contributions, all Parties shall provide the information necessary for </a:t>
            </a:r>
            <a:r>
              <a:rPr lang="en-US" sz="2000" b="1" dirty="0"/>
              <a:t>clarity, transparency and understanding </a:t>
            </a:r>
            <a:r>
              <a:rPr lang="en-US" sz="2000" dirty="0"/>
              <a:t>in accordance with decision 1/CP.21 and any relevant decisions of the Conference of the Parties serving as the meeting of the Parties to the Paris Agreement.</a:t>
            </a:r>
          </a:p>
          <a:p>
            <a:pPr marL="0" indent="0">
              <a:buNone/>
            </a:pPr>
            <a:endParaRPr lang="sv-SE" sz="2000" dirty="0"/>
          </a:p>
          <a:p>
            <a:pPr marL="0" indent="0">
              <a:buNone/>
            </a:pPr>
            <a:r>
              <a:rPr lang="sv-SE" sz="2000" b="1" i="1" dirty="0"/>
              <a:t>TACCC and CTU</a:t>
            </a:r>
          </a:p>
        </p:txBody>
      </p:sp>
      <p:pic>
        <p:nvPicPr>
          <p:cNvPr id="4" name="Bildobjekt 3">
            <a:extLst>
              <a:ext uri="{FF2B5EF4-FFF2-40B4-BE49-F238E27FC236}">
                <a16:creationId xmlns:a16="http://schemas.microsoft.com/office/drawing/2014/main" xmlns="" id="{D9EC85BE-4C93-4154-B40E-8D529095006E}"/>
              </a:ext>
            </a:extLst>
          </p:cNvPr>
          <p:cNvPicPr>
            <a:picLocks noChangeAspect="1"/>
          </p:cNvPicPr>
          <p:nvPr/>
        </p:nvPicPr>
        <p:blipFill>
          <a:blip r:embed="rId2"/>
          <a:stretch>
            <a:fillRect/>
          </a:stretch>
        </p:blipFill>
        <p:spPr>
          <a:xfrm>
            <a:off x="9910843" y="5894105"/>
            <a:ext cx="2281157" cy="963895"/>
          </a:xfrm>
          <a:prstGeom prst="rect">
            <a:avLst/>
          </a:prstGeom>
        </p:spPr>
      </p:pic>
    </p:spTree>
    <p:extLst>
      <p:ext uri="{BB962C8B-B14F-4D97-AF65-F5344CB8AC3E}">
        <p14:creationId xmlns:p14="http://schemas.microsoft.com/office/powerpoint/2010/main" val="30815334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xmlns="" id="{26ADC634-2BF0-4DE4-8012-89E055E75E05}"/>
              </a:ext>
            </a:extLst>
          </p:cNvPr>
          <p:cNvPicPr>
            <a:picLocks noChangeAspect="1"/>
          </p:cNvPicPr>
          <p:nvPr/>
        </p:nvPicPr>
        <p:blipFill>
          <a:blip r:embed="rId2"/>
          <a:stretch>
            <a:fillRect/>
          </a:stretch>
        </p:blipFill>
        <p:spPr>
          <a:xfrm>
            <a:off x="9910843" y="5894105"/>
            <a:ext cx="2281157" cy="963895"/>
          </a:xfrm>
          <a:prstGeom prst="rect">
            <a:avLst/>
          </a:prstGeom>
        </p:spPr>
      </p:pic>
      <p:sp>
        <p:nvSpPr>
          <p:cNvPr id="6" name="Rubrik 1">
            <a:extLst>
              <a:ext uri="{FF2B5EF4-FFF2-40B4-BE49-F238E27FC236}">
                <a16:creationId xmlns:a16="http://schemas.microsoft.com/office/drawing/2014/main" xmlns="" id="{AB10AA75-ED1F-46F3-BBAA-9A1B083C4CCF}"/>
              </a:ext>
            </a:extLst>
          </p:cNvPr>
          <p:cNvSpPr txBox="1">
            <a:spLocks/>
          </p:cNvSpPr>
          <p:nvPr/>
        </p:nvSpPr>
        <p:spPr>
          <a:xfrm>
            <a:off x="838200" y="444618"/>
            <a:ext cx="10515600" cy="838746"/>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600" b="1" dirty="0"/>
              <a:t>Participation in </a:t>
            </a:r>
            <a:r>
              <a:rPr lang="sv-SE" sz="3600" b="1" dirty="0" err="1"/>
              <a:t>Article</a:t>
            </a:r>
            <a:r>
              <a:rPr lang="sv-SE" sz="3600" b="1" dirty="0"/>
              <a:t> 6</a:t>
            </a:r>
          </a:p>
        </p:txBody>
      </p:sp>
      <p:sp>
        <p:nvSpPr>
          <p:cNvPr id="2" name="textruta 1">
            <a:extLst>
              <a:ext uri="{FF2B5EF4-FFF2-40B4-BE49-F238E27FC236}">
                <a16:creationId xmlns:a16="http://schemas.microsoft.com/office/drawing/2014/main" xmlns="" id="{C8E9622D-0E2C-4238-AA9D-E56ED1288575}"/>
              </a:ext>
            </a:extLst>
          </p:cNvPr>
          <p:cNvSpPr txBox="1"/>
          <p:nvPr/>
        </p:nvSpPr>
        <p:spPr>
          <a:xfrm>
            <a:off x="679173" y="1283364"/>
            <a:ext cx="10515600" cy="2893100"/>
          </a:xfrm>
          <a:prstGeom prst="rect">
            <a:avLst/>
          </a:prstGeom>
          <a:noFill/>
        </p:spPr>
        <p:txBody>
          <a:bodyPr wrap="square" rtlCol="0">
            <a:spAutoFit/>
          </a:bodyPr>
          <a:lstStyle/>
          <a:p>
            <a:r>
              <a:rPr lang="sv-SE" dirty="0"/>
              <a:t>A</a:t>
            </a:r>
            <a:r>
              <a:rPr lang="sv-SE" sz="2000" b="1" dirty="0"/>
              <a:t>. </a:t>
            </a:r>
            <a:r>
              <a:rPr lang="sv-SE" sz="2000" b="1" dirty="0" err="1"/>
              <a:t>Centralized</a:t>
            </a:r>
            <a:r>
              <a:rPr lang="sv-SE" sz="2000" b="1" dirty="0"/>
              <a:t> approach:</a:t>
            </a:r>
          </a:p>
          <a:p>
            <a:endParaRPr lang="sv-SE" dirty="0"/>
          </a:p>
          <a:p>
            <a:r>
              <a:rPr lang="sv-SE" dirty="0" err="1"/>
              <a:t>Requirements</a:t>
            </a:r>
            <a:r>
              <a:rPr lang="sv-SE" dirty="0"/>
              <a:t> for participation </a:t>
            </a:r>
            <a:r>
              <a:rPr lang="sv-SE" dirty="0" err="1"/>
              <a:t>may</a:t>
            </a:r>
            <a:r>
              <a:rPr lang="sv-SE" dirty="0"/>
              <a:t> go </a:t>
            </a:r>
            <a:r>
              <a:rPr lang="sv-SE" dirty="0" err="1"/>
              <a:t>beyond</a:t>
            </a:r>
            <a:r>
              <a:rPr lang="sv-SE" dirty="0"/>
              <a:t> </a:t>
            </a:r>
            <a:r>
              <a:rPr lang="sv-SE" dirty="0" err="1"/>
              <a:t>being</a:t>
            </a:r>
            <a:r>
              <a:rPr lang="sv-SE" dirty="0"/>
              <a:t> in </a:t>
            </a:r>
            <a:r>
              <a:rPr lang="sv-SE" dirty="0" err="1"/>
              <a:t>compliance</a:t>
            </a:r>
            <a:r>
              <a:rPr lang="sv-SE" dirty="0"/>
              <a:t> </a:t>
            </a:r>
            <a:r>
              <a:rPr lang="sv-SE" dirty="0" err="1"/>
              <a:t>with</a:t>
            </a:r>
            <a:r>
              <a:rPr lang="sv-SE" dirty="0"/>
              <a:t> </a:t>
            </a:r>
            <a:r>
              <a:rPr lang="sv-SE" dirty="0" err="1"/>
              <a:t>reporting</a:t>
            </a:r>
            <a:r>
              <a:rPr lang="sv-SE" dirty="0"/>
              <a:t> and </a:t>
            </a:r>
            <a:r>
              <a:rPr lang="sv-SE" dirty="0" err="1"/>
              <a:t>accounting</a:t>
            </a:r>
            <a:r>
              <a:rPr lang="sv-SE" dirty="0"/>
              <a:t> provisions in </a:t>
            </a:r>
            <a:r>
              <a:rPr lang="sv-SE" dirty="0" err="1"/>
              <a:t>Article</a:t>
            </a:r>
            <a:r>
              <a:rPr lang="sv-SE" dirty="0"/>
              <a:t> 4 and 13. ITMO </a:t>
            </a:r>
            <a:r>
              <a:rPr lang="sv-SE" dirty="0" err="1"/>
              <a:t>defined</a:t>
            </a:r>
            <a:r>
              <a:rPr lang="sv-SE" dirty="0"/>
              <a:t>, and </a:t>
            </a:r>
            <a:r>
              <a:rPr lang="sv-SE" dirty="0" err="1"/>
              <a:t>method</a:t>
            </a:r>
            <a:r>
              <a:rPr lang="sv-SE" dirty="0"/>
              <a:t> for </a:t>
            </a:r>
            <a:r>
              <a:rPr lang="sv-SE" dirty="0" err="1"/>
              <a:t>corresponding</a:t>
            </a:r>
            <a:r>
              <a:rPr lang="sv-SE" dirty="0"/>
              <a:t> </a:t>
            </a:r>
            <a:r>
              <a:rPr lang="sv-SE" dirty="0" err="1"/>
              <a:t>adjustments</a:t>
            </a:r>
            <a:r>
              <a:rPr lang="sv-SE" dirty="0"/>
              <a:t> </a:t>
            </a:r>
            <a:r>
              <a:rPr lang="sv-SE" dirty="0" err="1"/>
              <a:t>following</a:t>
            </a:r>
            <a:r>
              <a:rPr lang="sv-SE" dirty="0"/>
              <a:t> </a:t>
            </a:r>
            <a:r>
              <a:rPr lang="sv-SE" dirty="0" err="1"/>
              <a:t>guidance</a:t>
            </a:r>
            <a:r>
              <a:rPr lang="sv-SE" dirty="0"/>
              <a:t> from CMP.</a:t>
            </a:r>
          </a:p>
          <a:p>
            <a:endParaRPr lang="sv-SE" dirty="0"/>
          </a:p>
          <a:p>
            <a:r>
              <a:rPr lang="sv-SE" dirty="0"/>
              <a:t>B. </a:t>
            </a:r>
            <a:r>
              <a:rPr lang="sv-SE" b="1" dirty="0" err="1"/>
              <a:t>Decentralized</a:t>
            </a:r>
            <a:r>
              <a:rPr lang="sv-SE" b="1" dirty="0"/>
              <a:t> approach:</a:t>
            </a:r>
          </a:p>
          <a:p>
            <a:endParaRPr lang="sv-SE" dirty="0"/>
          </a:p>
          <a:p>
            <a:r>
              <a:rPr lang="sv-SE" dirty="0"/>
              <a:t>Participation in </a:t>
            </a:r>
            <a:r>
              <a:rPr lang="sv-SE" dirty="0" err="1"/>
              <a:t>Article</a:t>
            </a:r>
            <a:r>
              <a:rPr lang="sv-SE" dirty="0"/>
              <a:t> 6 </a:t>
            </a:r>
            <a:r>
              <a:rPr lang="sv-SE" dirty="0" err="1"/>
              <a:t>granted</a:t>
            </a:r>
            <a:r>
              <a:rPr lang="sv-SE" dirty="0"/>
              <a:t> </a:t>
            </a:r>
            <a:r>
              <a:rPr lang="sv-SE" dirty="0" err="1"/>
              <a:t>if</a:t>
            </a:r>
            <a:r>
              <a:rPr lang="sv-SE" dirty="0"/>
              <a:t> </a:t>
            </a:r>
            <a:r>
              <a:rPr lang="sv-SE" dirty="0" err="1"/>
              <a:t>being</a:t>
            </a:r>
            <a:r>
              <a:rPr lang="sv-SE" dirty="0"/>
              <a:t> in </a:t>
            </a:r>
            <a:r>
              <a:rPr lang="sv-SE" dirty="0" err="1"/>
              <a:t>compliance</a:t>
            </a:r>
            <a:r>
              <a:rPr lang="sv-SE" dirty="0"/>
              <a:t> </a:t>
            </a:r>
            <a:r>
              <a:rPr lang="sv-SE" dirty="0" err="1"/>
              <a:t>with</a:t>
            </a:r>
            <a:r>
              <a:rPr lang="sv-SE" dirty="0"/>
              <a:t> </a:t>
            </a:r>
            <a:r>
              <a:rPr lang="sv-SE" dirty="0" err="1"/>
              <a:t>Article</a:t>
            </a:r>
            <a:r>
              <a:rPr lang="sv-SE" dirty="0"/>
              <a:t> 4 and 13. </a:t>
            </a:r>
            <a:r>
              <a:rPr lang="sv-SE" dirty="0" err="1"/>
              <a:t>This</a:t>
            </a:r>
            <a:r>
              <a:rPr lang="sv-SE" dirty="0"/>
              <a:t> </a:t>
            </a:r>
            <a:r>
              <a:rPr lang="sv-SE" dirty="0" err="1"/>
              <a:t>means</a:t>
            </a:r>
            <a:r>
              <a:rPr lang="sv-SE" dirty="0"/>
              <a:t> </a:t>
            </a:r>
            <a:r>
              <a:rPr lang="sv-SE" dirty="0" err="1"/>
              <a:t>having</a:t>
            </a:r>
            <a:r>
              <a:rPr lang="sv-SE" dirty="0"/>
              <a:t> </a:t>
            </a:r>
            <a:r>
              <a:rPr lang="sv-SE" dirty="0" err="1"/>
              <a:t>submitted</a:t>
            </a:r>
            <a:r>
              <a:rPr lang="sv-SE" dirty="0"/>
              <a:t> National </a:t>
            </a:r>
            <a:r>
              <a:rPr lang="sv-SE" dirty="0" err="1"/>
              <a:t>Inventory</a:t>
            </a:r>
            <a:r>
              <a:rPr lang="sv-SE" dirty="0"/>
              <a:t> </a:t>
            </a:r>
            <a:r>
              <a:rPr lang="sv-SE" dirty="0" err="1"/>
              <a:t>Report</a:t>
            </a:r>
            <a:r>
              <a:rPr lang="sv-SE" dirty="0"/>
              <a:t>, and information </a:t>
            </a:r>
            <a:r>
              <a:rPr lang="sv-SE" dirty="0" err="1"/>
              <a:t>regarding</a:t>
            </a:r>
            <a:r>
              <a:rPr lang="sv-SE" dirty="0"/>
              <a:t> the </a:t>
            </a:r>
            <a:r>
              <a:rPr lang="sv-SE" dirty="0" err="1"/>
              <a:t>Nationally</a:t>
            </a:r>
            <a:r>
              <a:rPr lang="sv-SE" dirty="0"/>
              <a:t> </a:t>
            </a:r>
            <a:r>
              <a:rPr lang="sv-SE" dirty="0" err="1"/>
              <a:t>Determined</a:t>
            </a:r>
            <a:r>
              <a:rPr lang="sv-SE" dirty="0"/>
              <a:t> </a:t>
            </a:r>
            <a:r>
              <a:rPr lang="sv-SE" dirty="0" err="1"/>
              <a:t>Contributions</a:t>
            </a:r>
            <a:r>
              <a:rPr lang="sv-SE" dirty="0"/>
              <a:t>. ITMO definition </a:t>
            </a:r>
            <a:r>
              <a:rPr lang="sv-SE" dirty="0" err="1"/>
              <a:t>open</a:t>
            </a:r>
            <a:r>
              <a:rPr lang="sv-SE" dirty="0"/>
              <a:t>, </a:t>
            </a:r>
            <a:r>
              <a:rPr lang="sv-SE" dirty="0" err="1"/>
              <a:t>select</a:t>
            </a:r>
            <a:r>
              <a:rPr lang="sv-SE" dirty="0"/>
              <a:t> </a:t>
            </a:r>
            <a:r>
              <a:rPr lang="sv-SE" dirty="0" err="1"/>
              <a:t>method</a:t>
            </a:r>
            <a:r>
              <a:rPr lang="sv-SE" dirty="0"/>
              <a:t> for </a:t>
            </a:r>
            <a:r>
              <a:rPr lang="sv-SE" dirty="0" err="1"/>
              <a:t>corresponding</a:t>
            </a:r>
            <a:r>
              <a:rPr lang="sv-SE" dirty="0"/>
              <a:t> </a:t>
            </a:r>
            <a:r>
              <a:rPr lang="sv-SE" dirty="0" err="1"/>
              <a:t>adjustment</a:t>
            </a:r>
            <a:r>
              <a:rPr lang="sv-SE" dirty="0"/>
              <a:t>. </a:t>
            </a:r>
          </a:p>
        </p:txBody>
      </p:sp>
      <p:sp>
        <p:nvSpPr>
          <p:cNvPr id="3" name="Rektangel 2">
            <a:extLst>
              <a:ext uri="{FF2B5EF4-FFF2-40B4-BE49-F238E27FC236}">
                <a16:creationId xmlns:a16="http://schemas.microsoft.com/office/drawing/2014/main" xmlns="" id="{94526811-7496-4185-8EE5-0F9D97102413}"/>
              </a:ext>
            </a:extLst>
          </p:cNvPr>
          <p:cNvSpPr/>
          <p:nvPr/>
        </p:nvSpPr>
        <p:spPr>
          <a:xfrm>
            <a:off x="679173" y="4139779"/>
            <a:ext cx="10515600" cy="1754326"/>
          </a:xfrm>
          <a:prstGeom prst="rect">
            <a:avLst/>
          </a:prstGeom>
        </p:spPr>
        <p:txBody>
          <a:bodyPr wrap="square">
            <a:spAutoFit/>
          </a:bodyPr>
          <a:lstStyle/>
          <a:p>
            <a:r>
              <a:rPr lang="sv-SE" b="1" dirty="0" err="1"/>
              <a:t>Corresponding</a:t>
            </a:r>
            <a:r>
              <a:rPr lang="sv-SE" b="1" dirty="0"/>
              <a:t> </a:t>
            </a:r>
            <a:r>
              <a:rPr lang="sv-SE" b="1" dirty="0" err="1"/>
              <a:t>adjustments</a:t>
            </a:r>
            <a:endParaRPr lang="sv-SE" b="1" dirty="0"/>
          </a:p>
          <a:p>
            <a:endParaRPr lang="sv-SE" dirty="0"/>
          </a:p>
          <a:p>
            <a:pPr marL="457200" indent="-457200">
              <a:buAutoNum type="alphaLcParenR"/>
            </a:pPr>
            <a:r>
              <a:rPr lang="sv-SE" dirty="0" err="1"/>
              <a:t>Subtracting</a:t>
            </a:r>
            <a:r>
              <a:rPr lang="sv-SE" dirty="0"/>
              <a:t> or </a:t>
            </a:r>
            <a:r>
              <a:rPr lang="sv-SE" dirty="0" err="1"/>
              <a:t>adding</a:t>
            </a:r>
            <a:r>
              <a:rPr lang="sv-SE" dirty="0"/>
              <a:t> to a budget or </a:t>
            </a:r>
            <a:r>
              <a:rPr lang="sv-SE" dirty="0" err="1"/>
              <a:t>target</a:t>
            </a:r>
            <a:r>
              <a:rPr lang="sv-SE" dirty="0"/>
              <a:t>, i.e. </a:t>
            </a:r>
            <a:r>
              <a:rPr lang="sv-SE" dirty="0" err="1"/>
              <a:t>allowed</a:t>
            </a:r>
            <a:r>
              <a:rPr lang="sv-SE" dirty="0"/>
              <a:t> emissions </a:t>
            </a:r>
            <a:r>
              <a:rPr lang="sv-SE" dirty="0" err="1"/>
              <a:t>during</a:t>
            </a:r>
            <a:r>
              <a:rPr lang="sv-SE" dirty="0"/>
              <a:t> a given </a:t>
            </a:r>
            <a:r>
              <a:rPr lang="sv-SE" dirty="0" err="1"/>
              <a:t>time</a:t>
            </a:r>
            <a:r>
              <a:rPr lang="sv-SE" dirty="0"/>
              <a:t> period</a:t>
            </a:r>
          </a:p>
          <a:p>
            <a:pPr marL="457200" indent="-457200">
              <a:buAutoNum type="alphaLcParenR"/>
            </a:pPr>
            <a:r>
              <a:rPr lang="sv-SE" dirty="0" err="1"/>
              <a:t>Subtracting</a:t>
            </a:r>
            <a:r>
              <a:rPr lang="sv-SE" dirty="0"/>
              <a:t> or </a:t>
            </a:r>
            <a:r>
              <a:rPr lang="sv-SE" dirty="0" err="1"/>
              <a:t>adding</a:t>
            </a:r>
            <a:r>
              <a:rPr lang="sv-SE" dirty="0"/>
              <a:t> to the </a:t>
            </a:r>
            <a:r>
              <a:rPr lang="sv-SE" dirty="0" err="1"/>
              <a:t>inventory</a:t>
            </a:r>
            <a:r>
              <a:rPr lang="sv-SE" dirty="0"/>
              <a:t>, i.e. to the </a:t>
            </a:r>
            <a:r>
              <a:rPr lang="sv-SE" dirty="0" err="1"/>
              <a:t>reported</a:t>
            </a:r>
            <a:r>
              <a:rPr lang="sv-SE" dirty="0"/>
              <a:t> emissions </a:t>
            </a:r>
            <a:r>
              <a:rPr lang="sv-SE" dirty="0" err="1"/>
              <a:t>during</a:t>
            </a:r>
            <a:r>
              <a:rPr lang="sv-SE" dirty="0"/>
              <a:t> a given </a:t>
            </a:r>
            <a:r>
              <a:rPr lang="sv-SE" dirty="0" err="1"/>
              <a:t>time</a:t>
            </a:r>
            <a:r>
              <a:rPr lang="sv-SE" dirty="0"/>
              <a:t> period</a:t>
            </a:r>
          </a:p>
          <a:p>
            <a:pPr marL="457200" indent="-457200">
              <a:buAutoNum type="alphaLcParenR"/>
            </a:pPr>
            <a:r>
              <a:rPr lang="sv-SE" dirty="0" err="1"/>
              <a:t>Subtracting</a:t>
            </a:r>
            <a:r>
              <a:rPr lang="sv-SE" dirty="0"/>
              <a:t> or </a:t>
            </a:r>
            <a:r>
              <a:rPr lang="sv-SE" dirty="0" err="1"/>
              <a:t>adding</a:t>
            </a:r>
            <a:r>
              <a:rPr lang="sv-SE" dirty="0"/>
              <a:t> as part </a:t>
            </a:r>
            <a:r>
              <a:rPr lang="sv-SE" dirty="0" err="1"/>
              <a:t>of</a:t>
            </a:r>
            <a:r>
              <a:rPr lang="sv-SE" dirty="0"/>
              <a:t> an emission </a:t>
            </a:r>
            <a:r>
              <a:rPr lang="sv-SE" dirty="0" err="1"/>
              <a:t>reduction</a:t>
            </a:r>
            <a:r>
              <a:rPr lang="sv-SE" dirty="0"/>
              <a:t> </a:t>
            </a:r>
            <a:r>
              <a:rPr lang="sv-SE" dirty="0" err="1"/>
              <a:t>based</a:t>
            </a:r>
            <a:r>
              <a:rPr lang="sv-SE" dirty="0"/>
              <a:t> approach</a:t>
            </a:r>
          </a:p>
          <a:p>
            <a:pPr marL="457200" indent="-457200">
              <a:buAutoNum type="alphaLcParenR"/>
            </a:pPr>
            <a:r>
              <a:rPr lang="sv-SE" dirty="0" err="1"/>
              <a:t>Subtracting</a:t>
            </a:r>
            <a:r>
              <a:rPr lang="sv-SE" dirty="0"/>
              <a:t> or </a:t>
            </a:r>
            <a:r>
              <a:rPr lang="sv-SE" dirty="0" err="1"/>
              <a:t>adding</a:t>
            </a:r>
            <a:r>
              <a:rPr lang="sv-SE" dirty="0"/>
              <a:t> from a </a:t>
            </a:r>
            <a:r>
              <a:rPr lang="sv-SE" dirty="0" err="1"/>
              <a:t>buffer</a:t>
            </a:r>
            <a:r>
              <a:rPr lang="sv-SE" dirty="0"/>
              <a:t> </a:t>
            </a:r>
            <a:r>
              <a:rPr lang="sv-SE" dirty="0" err="1"/>
              <a:t>registry</a:t>
            </a:r>
            <a:endParaRPr lang="sv-SE" dirty="0"/>
          </a:p>
        </p:txBody>
      </p:sp>
    </p:spTree>
    <p:extLst>
      <p:ext uri="{BB962C8B-B14F-4D97-AF65-F5344CB8AC3E}">
        <p14:creationId xmlns:p14="http://schemas.microsoft.com/office/powerpoint/2010/main" val="1909837857"/>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546</TotalTime>
  <Words>567</Words>
  <Application>Microsoft Office PowerPoint</Application>
  <PresentationFormat>Custom</PresentationFormat>
  <Paragraphs>54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Office-tema</vt:lpstr>
      <vt:lpstr>PowerPoint Presentation</vt:lpstr>
      <vt:lpstr>PowerPoint Presentation</vt:lpstr>
      <vt:lpstr>Article 13: Enhanced Transparency Framework</vt:lpstr>
      <vt:lpstr>Article 13: Enhanced Transparency Framework</vt:lpstr>
      <vt:lpstr>Article 4: Accounting and Reporting Requirements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Johan</dc:creator>
  <cp:lastModifiedBy>Events</cp:lastModifiedBy>
  <cp:revision>77</cp:revision>
  <dcterms:created xsi:type="dcterms:W3CDTF">2017-10-25T17:19:27Z</dcterms:created>
  <dcterms:modified xsi:type="dcterms:W3CDTF">2017-12-13T02:42:44Z</dcterms:modified>
</cp:coreProperties>
</file>